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テキスト ボックス 556">
            <a:extLst>
              <a:ext uri="{FF2B5EF4-FFF2-40B4-BE49-F238E27FC236}">
                <a16:creationId xmlns:a16="http://schemas.microsoft.com/office/drawing/2014/main" id="{6E4E080F-1FF4-1112-ABE5-629D10231D9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W0.46×D0.72×H0.25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8" name="テキスト ボックス 557">
            <a:extLst>
              <a:ext uri="{FF2B5EF4-FFF2-40B4-BE49-F238E27FC236}">
                <a16:creationId xmlns:a16="http://schemas.microsoft.com/office/drawing/2014/main" id="{2B9AD5F5-24EA-215E-663C-E4B3F4ACD4E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スマートボール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59" name="Picture 2">
            <a:extLst>
              <a:ext uri="{FF2B5EF4-FFF2-40B4-BE49-F238E27FC236}">
                <a16:creationId xmlns:a16="http://schemas.microsoft.com/office/drawing/2014/main" id="{EDFA3815-5945-53E9-C6A9-C2498D3A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9" y="360363"/>
            <a:ext cx="1494104" cy="11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" name="テキスト ボックス 559">
            <a:extLst>
              <a:ext uri="{FF2B5EF4-FFF2-40B4-BE49-F238E27FC236}">
                <a16:creationId xmlns:a16="http://schemas.microsoft.com/office/drawing/2014/main" id="{621504D2-F99A-C286-5DCA-DDC4D7A5E7A4}"/>
              </a:ext>
            </a:extLst>
          </p:cNvPr>
          <p:cNvSpPr txBox="1"/>
          <p:nvPr/>
        </p:nvSpPr>
        <p:spPr>
          <a:xfrm>
            <a:off x="90091" y="161998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ボールをはじいてビンゴをそろえるゲームです。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1" name="テキスト ボックス 560">
            <a:extLst>
              <a:ext uri="{FF2B5EF4-FFF2-40B4-BE49-F238E27FC236}">
                <a16:creationId xmlns:a16="http://schemas.microsoft.com/office/drawing/2014/main" id="{E877B17B-E4B9-9B1C-1B31-ADB608FEDAC6}"/>
              </a:ext>
            </a:extLst>
          </p:cNvPr>
          <p:cNvSpPr txBox="1"/>
          <p:nvPr/>
        </p:nvSpPr>
        <p:spPr>
          <a:xfrm>
            <a:off x="90091" y="1475966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むかしなつかしのスマートボール！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62" name="図 561">
            <a:extLst>
              <a:ext uri="{FF2B5EF4-FFF2-40B4-BE49-F238E27FC236}">
                <a16:creationId xmlns:a16="http://schemas.microsoft.com/office/drawing/2014/main" id="{310FA200-5091-F672-FB5F-D624BF417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4"/>
            <a:ext cx="1056216" cy="792162"/>
          </a:xfrm>
          <a:prstGeom prst="rect">
            <a:avLst/>
          </a:prstGeom>
        </p:spPr>
      </p:pic>
      <p:pic>
        <p:nvPicPr>
          <p:cNvPr id="563" name="図 562">
            <a:extLst>
              <a:ext uri="{FF2B5EF4-FFF2-40B4-BE49-F238E27FC236}">
                <a16:creationId xmlns:a16="http://schemas.microsoft.com/office/drawing/2014/main" id="{D139AEC3-91AD-232C-E10D-9F0B935D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406" y="1882803"/>
            <a:ext cx="1043108" cy="7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7923</TotalTime>
  <Words>33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331</cp:revision>
  <cp:lastPrinted>2025-03-25T03:23:51Z</cp:lastPrinted>
  <dcterms:created xsi:type="dcterms:W3CDTF">2021-07-06T03:57:40Z</dcterms:created>
  <dcterms:modified xsi:type="dcterms:W3CDTF">2025-04-05T10:49:20Z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