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テキスト ボックス 349">
            <a:extLst>
              <a:ext uri="{FF2B5EF4-FFF2-40B4-BE49-F238E27FC236}">
                <a16:creationId xmlns:a16="http://schemas.microsoft.com/office/drawing/2014/main" id="{A74D43E5-5117-B9EF-773F-A4F5A7EB16AD}"/>
              </a:ext>
            </a:extLst>
          </p:cNvPr>
          <p:cNvSpPr txBox="1"/>
          <p:nvPr/>
        </p:nvSpPr>
        <p:spPr>
          <a:xfrm>
            <a:off x="90091" y="2855151"/>
            <a:ext cx="2213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W0.7×D0.7×H0.5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1" name="テキスト ボックス 350">
            <a:extLst>
              <a:ext uri="{FF2B5EF4-FFF2-40B4-BE49-F238E27FC236}">
                <a16:creationId xmlns:a16="http://schemas.microsoft.com/office/drawing/2014/main" id="{EDACF8A6-445A-B660-C29E-FA92D8791FEC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スリービンゴ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2" name="テキスト ボックス 351">
            <a:extLst>
              <a:ext uri="{FF2B5EF4-FFF2-40B4-BE49-F238E27FC236}">
                <a16:creationId xmlns:a16="http://schemas.microsoft.com/office/drawing/2014/main" id="{563D428E-FBB3-E40F-218B-73824A2F618E}"/>
              </a:ext>
            </a:extLst>
          </p:cNvPr>
          <p:cNvSpPr txBox="1"/>
          <p:nvPr/>
        </p:nvSpPr>
        <p:spPr>
          <a:xfrm>
            <a:off x="73015" y="1475966"/>
            <a:ext cx="22133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ボール入れゲーム！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3" name="テキスト ボックス 352">
            <a:extLst>
              <a:ext uri="{FF2B5EF4-FFF2-40B4-BE49-F238E27FC236}">
                <a16:creationId xmlns:a16="http://schemas.microsoft.com/office/drawing/2014/main" id="{CEAF74E4-EA6D-E130-1DD4-FC04D76C70F7}"/>
              </a:ext>
            </a:extLst>
          </p:cNvPr>
          <p:cNvSpPr txBox="1"/>
          <p:nvPr/>
        </p:nvSpPr>
        <p:spPr>
          <a:xfrm>
            <a:off x="90091" y="1628366"/>
            <a:ext cx="221332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つあるぐぼみに目がけてボールを投げます。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54" name="Picture 4">
            <a:extLst>
              <a:ext uri="{FF2B5EF4-FFF2-40B4-BE49-F238E27FC236}">
                <a16:creationId xmlns:a16="http://schemas.microsoft.com/office/drawing/2014/main" id="{8F51199E-23F3-169E-B9F5-57B41DB5A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16" y="360363"/>
            <a:ext cx="1458243" cy="109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5" name="図 354">
            <a:extLst>
              <a:ext uri="{FF2B5EF4-FFF2-40B4-BE49-F238E27FC236}">
                <a16:creationId xmlns:a16="http://schemas.microsoft.com/office/drawing/2014/main" id="{2AB3FC23-722B-083D-5CFA-A821C3359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938" y="1872964"/>
            <a:ext cx="1044575" cy="783432"/>
          </a:xfrm>
          <a:prstGeom prst="rect">
            <a:avLst/>
          </a:prstGeom>
        </p:spPr>
      </p:pic>
      <p:pic>
        <p:nvPicPr>
          <p:cNvPr id="356" name="図 355">
            <a:extLst>
              <a:ext uri="{FF2B5EF4-FFF2-40B4-BE49-F238E27FC236}">
                <a16:creationId xmlns:a16="http://schemas.microsoft.com/office/drawing/2014/main" id="{8C5FE9F4-6FC5-1F54-F4F5-9A7015AA54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884" y="1872964"/>
            <a:ext cx="1044575" cy="78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7906</TotalTime>
  <Words>35</Words>
  <Application>Microsoft Office PowerPoint</Application>
  <PresentationFormat>ユーザー設定</PresentationFormat>
  <Paragraphs>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302</cp:revision>
  <cp:lastPrinted>2025-03-25T03:23:51Z</cp:lastPrinted>
  <dcterms:created xsi:type="dcterms:W3CDTF">2021-07-06T03:57:40Z</dcterms:created>
  <dcterms:modified xsi:type="dcterms:W3CDTF">2025-04-05T10:32:12Z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