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12B08E41-878F-BA1B-5D1A-23AFF8B656D2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スーパー鬼泣かせ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54" name="Picture 2">
            <a:extLst>
              <a:ext uri="{FF2B5EF4-FFF2-40B4-BE49-F238E27FC236}">
                <a16:creationId xmlns:a16="http://schemas.microsoft.com/office/drawing/2014/main" id="{DAEE5C5C-87B7-F290-7AC6-5B0E2EAC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1" y="360363"/>
            <a:ext cx="1494247" cy="11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" name="テキスト ボックス 454">
            <a:extLst>
              <a:ext uri="{FF2B5EF4-FFF2-40B4-BE49-F238E27FC236}">
                <a16:creationId xmlns:a16="http://schemas.microsoft.com/office/drawing/2014/main" id="{9547D285-73C5-FAB0-5048-A3E4B8127AD6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的に当てて鬼を泣かせるゲーム！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6" name="テキスト ボックス 455">
            <a:extLst>
              <a:ext uri="{FF2B5EF4-FFF2-40B4-BE49-F238E27FC236}">
                <a16:creationId xmlns:a16="http://schemas.microsoft.com/office/drawing/2014/main" id="{E6E66AB6-D187-0722-63F1-3F74F2ADD841}"/>
              </a:ext>
            </a:extLst>
          </p:cNvPr>
          <p:cNvSpPr txBox="1"/>
          <p:nvPr/>
        </p:nvSpPr>
        <p:spPr>
          <a:xfrm>
            <a:off x="90091" y="1628366"/>
            <a:ext cx="2213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フリスビーを的に当てたら音がなります。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音量調節も可能です。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7" name="テキスト ボックス 456">
            <a:extLst>
              <a:ext uri="{FF2B5EF4-FFF2-40B4-BE49-F238E27FC236}">
                <a16:creationId xmlns:a16="http://schemas.microsoft.com/office/drawing/2014/main" id="{22425CE7-A250-E7F1-DCB6-8BCFB1783D15}"/>
              </a:ext>
            </a:extLst>
          </p:cNvPr>
          <p:cNvSpPr txBox="1"/>
          <p:nvPr/>
        </p:nvSpPr>
        <p:spPr>
          <a:xfrm>
            <a:off x="90091" y="2855151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W1.8×D0.9×H1.8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Ｖ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Ａ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58" name="図 457">
            <a:extLst>
              <a:ext uri="{FF2B5EF4-FFF2-40B4-BE49-F238E27FC236}">
                <a16:creationId xmlns:a16="http://schemas.microsoft.com/office/drawing/2014/main" id="{4E9643C4-8CD2-0389-5F33-ABA4AE822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6" y="1871663"/>
            <a:ext cx="1044576" cy="783432"/>
          </a:xfrm>
          <a:prstGeom prst="rect">
            <a:avLst/>
          </a:prstGeom>
        </p:spPr>
      </p:pic>
      <p:pic>
        <p:nvPicPr>
          <p:cNvPr id="459" name="図 458">
            <a:extLst>
              <a:ext uri="{FF2B5EF4-FFF2-40B4-BE49-F238E27FC236}">
                <a16:creationId xmlns:a16="http://schemas.microsoft.com/office/drawing/2014/main" id="{0B54F25A-45D4-60E2-48CF-D231F8042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8" y="1871663"/>
            <a:ext cx="1044575" cy="7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7910</TotalTime>
  <Words>57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317</cp:revision>
  <cp:lastPrinted>2025-03-25T03:23:51Z</cp:lastPrinted>
  <dcterms:created xsi:type="dcterms:W3CDTF">2021-07-06T03:57:40Z</dcterms:created>
  <dcterms:modified xsi:type="dcterms:W3CDTF">2025-04-05T10:36:13Z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