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1CACF85-9A0B-4595-536E-26CD405C608C}"/>
              </a:ext>
            </a:extLst>
          </p:cNvPr>
          <p:cNvSpPr txBox="1"/>
          <p:nvPr/>
        </p:nvSpPr>
        <p:spPr>
          <a:xfrm>
            <a:off x="90091" y="2844118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W0.6×D0.6×H1.9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D442A1-18B4-FD83-BC77-1130A71FFBA0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ちりりんロケット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FC89E59-2699-A3CC-296F-7BB76E64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59842"/>
            <a:ext cx="1488394" cy="11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02FD7F-1D2F-9C65-230C-C9F9A5C4F85E}"/>
              </a:ext>
            </a:extLst>
          </p:cNvPr>
          <p:cNvSpPr txBox="1"/>
          <p:nvPr/>
        </p:nvSpPr>
        <p:spPr>
          <a:xfrm>
            <a:off x="90091" y="1620562"/>
            <a:ext cx="23943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自転車を漕いでロケットを月に到達させタイムを競います。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時間や上昇レベルの調整可能。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1C5FC2F-CCD5-1D51-BFCF-75869A3D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264" y="1886346"/>
            <a:ext cx="1016147" cy="76211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141EB71-4DE3-F08A-6D8A-20BAC8068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19" y="1889512"/>
            <a:ext cx="1032781" cy="77458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31A7EC-55CA-9F9B-B4D2-493493FC6B1F}"/>
              </a:ext>
            </a:extLst>
          </p:cNvPr>
          <p:cNvSpPr txBox="1"/>
          <p:nvPr/>
        </p:nvSpPr>
        <p:spPr>
          <a:xfrm>
            <a:off x="90091" y="1491935"/>
            <a:ext cx="18628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タイムトライアル自転車ゲーム！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E7BE9D6-7144-FCC6-8368-034F5D69CBE0}"/>
              </a:ext>
            </a:extLst>
          </p:cNvPr>
          <p:cNvSpPr txBox="1"/>
          <p:nvPr/>
        </p:nvSpPr>
        <p:spPr>
          <a:xfrm>
            <a:off x="92568" y="2668316"/>
            <a:ext cx="114965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ロケットの到着地点です。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094A2EE-DDBF-4982-4EE1-56CDD616F242}"/>
              </a:ext>
            </a:extLst>
          </p:cNvPr>
          <p:cNvSpPr txBox="1"/>
          <p:nvPr/>
        </p:nvSpPr>
        <p:spPr>
          <a:xfrm>
            <a:off x="1208692" y="2664098"/>
            <a:ext cx="114965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残り時間です。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7901</TotalTime>
  <Words>63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287</cp:revision>
  <cp:lastPrinted>2025-03-25T03:23:51Z</cp:lastPrinted>
  <dcterms:created xsi:type="dcterms:W3CDTF">2021-07-06T03:57:40Z</dcterms:created>
  <dcterms:modified xsi:type="dcterms:W3CDTF">2025-04-05T10:27:48Z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