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テキスト ボックス 738">
            <a:extLst>
              <a:ext uri="{FF2B5EF4-FFF2-40B4-BE49-F238E27FC236}">
                <a16:creationId xmlns:a16="http://schemas.microsoft.com/office/drawing/2014/main" id="{BA3535EA-CC63-D37E-DD07-36221BC110AF}"/>
              </a:ext>
            </a:extLst>
          </p:cNvPr>
          <p:cNvSpPr txBox="1"/>
          <p:nvPr/>
        </p:nvSpPr>
        <p:spPr>
          <a:xfrm>
            <a:off x="90091" y="2850505"/>
            <a:ext cx="22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サイズ：先頭車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W1.48×D2.40×H2.09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客車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W1.54×D2.20×H2.38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0" name="テキスト ボックス 739">
            <a:extLst>
              <a:ext uri="{FF2B5EF4-FFF2-40B4-BE49-F238E27FC236}">
                <a16:creationId xmlns:a16="http://schemas.microsoft.com/office/drawing/2014/main" id="{65DBF115-7F45-C5BD-4416-82EA67C127F0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チンチン電車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41" name="Picture 2">
            <a:extLst>
              <a:ext uri="{FF2B5EF4-FFF2-40B4-BE49-F238E27FC236}">
                <a16:creationId xmlns:a16="http://schemas.microsoft.com/office/drawing/2014/main" id="{E490AE65-B19B-6A14-C583-E10F1C40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50126"/>
            <a:ext cx="1512168" cy="11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2" name="Picture 6">
            <a:extLst>
              <a:ext uri="{FF2B5EF4-FFF2-40B4-BE49-F238E27FC236}">
                <a16:creationId xmlns:a16="http://schemas.microsoft.com/office/drawing/2014/main" id="{1FF26995-343A-EE6A-155D-726DE55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" y="1921198"/>
            <a:ext cx="1038318" cy="7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3" name="Picture 8">
            <a:extLst>
              <a:ext uri="{FF2B5EF4-FFF2-40B4-BE49-F238E27FC236}">
                <a16:creationId xmlns:a16="http://schemas.microsoft.com/office/drawing/2014/main" id="{864AF382-19C5-9A9A-10F9-3D4269A2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23" y="1921199"/>
            <a:ext cx="1038316" cy="7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" name="テキスト ボックス 743">
            <a:extLst>
              <a:ext uri="{FF2B5EF4-FFF2-40B4-BE49-F238E27FC236}">
                <a16:creationId xmlns:a16="http://schemas.microsoft.com/office/drawing/2014/main" id="{EC0587B8-AEAF-C04A-B6EE-70C1C6572519}"/>
              </a:ext>
            </a:extLst>
          </p:cNvPr>
          <p:cNvSpPr txBox="1"/>
          <p:nvPr/>
        </p:nvSpPr>
        <p:spPr>
          <a:xfrm>
            <a:off x="90091" y="1619982"/>
            <a:ext cx="234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バッテリーで動くので、屋内外問わず運営が可能です。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4WS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仕様なので小回りが利き、小スペースでの運営にも対応。大きさもあり、会場内でアイキャッチになること間違いなし！定員は子供のみで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名。大人のみであれば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名と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BIG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サイズ！バッテリーも平坦な場所であれば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時間運営は問題なく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5" name="テキスト ボックス 744">
            <a:extLst>
              <a:ext uri="{FF2B5EF4-FFF2-40B4-BE49-F238E27FC236}">
                <a16:creationId xmlns:a16="http://schemas.microsoft.com/office/drawing/2014/main" id="{3237CA5B-DF41-7E46-F028-2BE580D17201}"/>
              </a:ext>
            </a:extLst>
          </p:cNvPr>
          <p:cNvSpPr txBox="1"/>
          <p:nvPr/>
        </p:nvSpPr>
        <p:spPr>
          <a:xfrm>
            <a:off x="90091" y="1491935"/>
            <a:ext cx="252960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ノスタルジックな気分にさせてくれるロードトレイン！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7931</TotalTime>
  <Words>125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356</cp:revision>
  <cp:lastPrinted>2025-03-25T03:23:51Z</cp:lastPrinted>
  <dcterms:created xsi:type="dcterms:W3CDTF">2021-07-06T03:57:40Z</dcterms:created>
  <dcterms:modified xsi:type="dcterms:W3CDTF">2025-04-05T10:57:12Z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