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DB7451BB-0291-E91B-1F83-2B47024E9B0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ティーパーティ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5F3A59D1-E766-33DF-3359-49808D58C15E}"/>
              </a:ext>
            </a:extLst>
          </p:cNvPr>
          <p:cNvSpPr txBox="1"/>
          <p:nvPr/>
        </p:nvSpPr>
        <p:spPr>
          <a:xfrm>
            <a:off x="90091" y="2855151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W0.6×D0.7×H1.2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Ｖ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Ａ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9EDE0868-06CA-C5A0-BD41-1043CBE587BC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ティーカップにボールを入れるゲーム！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675714F2-CAB5-8330-A0DC-8F7EFB19D372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回転するティーカップにボールを入れます。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22" name="Picture 2">
            <a:extLst>
              <a:ext uri="{FF2B5EF4-FFF2-40B4-BE49-F238E27FC236}">
                <a16:creationId xmlns:a16="http://schemas.microsoft.com/office/drawing/2014/main" id="{9F7DBC67-EC99-FAFB-94C0-96834AC1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360363"/>
            <a:ext cx="1487155" cy="11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図 422">
            <a:extLst>
              <a:ext uri="{FF2B5EF4-FFF2-40B4-BE49-F238E27FC236}">
                <a16:creationId xmlns:a16="http://schemas.microsoft.com/office/drawing/2014/main" id="{62FC4C1C-EF98-1023-2827-16DDBCDF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72010"/>
            <a:ext cx="1055754" cy="791815"/>
          </a:xfrm>
          <a:prstGeom prst="rect">
            <a:avLst/>
          </a:prstGeom>
        </p:spPr>
      </p:pic>
      <p:pic>
        <p:nvPicPr>
          <p:cNvPr id="424" name="図 423">
            <a:extLst>
              <a:ext uri="{FF2B5EF4-FFF2-40B4-BE49-F238E27FC236}">
                <a16:creationId xmlns:a16="http://schemas.microsoft.com/office/drawing/2014/main" id="{689098BE-222C-C002-0464-A8A714D0F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717" y="1894338"/>
            <a:ext cx="1018694" cy="7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7908</TotalTime>
  <Words>44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312</cp:revision>
  <cp:lastPrinted>2025-03-25T03:23:51Z</cp:lastPrinted>
  <dcterms:created xsi:type="dcterms:W3CDTF">2021-07-06T03:57:40Z</dcterms:created>
  <dcterms:modified xsi:type="dcterms:W3CDTF">2025-04-05T10:34:47Z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