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グループ化 254">
            <a:extLst>
              <a:ext uri="{FF2B5EF4-FFF2-40B4-BE49-F238E27FC236}">
                <a16:creationId xmlns:a16="http://schemas.microsoft.com/office/drawing/2014/main" id="{0ABD5403-CF83-F1E5-92DA-B64D930243A4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92" name="AutoShape 2" descr="大理石 (茶)">
              <a:extLst>
                <a:ext uri="{FF2B5EF4-FFF2-40B4-BE49-F238E27FC236}">
                  <a16:creationId xmlns:a16="http://schemas.microsoft.com/office/drawing/2014/main" id="{0F8AFC22-5D11-C7D6-6DC1-6B8C154C7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93" name="AutoShape 6" descr="大理石 (白)">
              <a:extLst>
                <a:ext uri="{FF2B5EF4-FFF2-40B4-BE49-F238E27FC236}">
                  <a16:creationId xmlns:a16="http://schemas.microsoft.com/office/drawing/2014/main" id="{C6B81F87-FD3A-2EA9-1E42-B285AB013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94" name="AutoShape 7">
              <a:extLst>
                <a:ext uri="{FF2B5EF4-FFF2-40B4-BE49-F238E27FC236}">
                  <a16:creationId xmlns:a16="http://schemas.microsoft.com/office/drawing/2014/main" id="{7B91284E-BBAF-9E82-CB43-38B4C1512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0A8192C2-D98E-FDCE-1DCD-3F60715CC573}"/>
              </a:ext>
            </a:extLst>
          </p:cNvPr>
          <p:cNvSpPr txBox="1"/>
          <p:nvPr/>
        </p:nvSpPr>
        <p:spPr>
          <a:xfrm>
            <a:off x="83611" y="2844118"/>
            <a:ext cx="240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kumimoji="0" lang="ja-JP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W6.</a:t>
            </a:r>
            <a:r>
              <a:rPr kumimoji="0" lang="en-US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0" lang="ja-JP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m × D</a:t>
            </a:r>
            <a:r>
              <a:rPr kumimoji="0" lang="en-US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0" lang="ja-JP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.0m × H</a:t>
            </a:r>
            <a:r>
              <a:rPr kumimoji="0" lang="en-US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0" lang="ja-JP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.0ｍ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</p:txBody>
      </p:sp>
      <p:pic>
        <p:nvPicPr>
          <p:cNvPr id="196" name="Picture 2">
            <a:extLst>
              <a:ext uri="{FF2B5EF4-FFF2-40B4-BE49-F238E27FC236}">
                <a16:creationId xmlns:a16="http://schemas.microsoft.com/office/drawing/2014/main" id="{900844F7-3CAB-2235-8A6A-75DCD7AF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0362"/>
            <a:ext cx="1487701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118FB73D-59D7-3B1C-053D-B15C7ECAD4FF}"/>
              </a:ext>
            </a:extLst>
          </p:cNvPr>
          <p:cNvSpPr txBox="1"/>
          <p:nvPr/>
        </p:nvSpPr>
        <p:spPr>
          <a:xfrm>
            <a:off x="90091" y="1619982"/>
            <a:ext cx="22324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扱いやすいふわふわです。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2F7B2E78-B272-E76F-06FD-988E167D60D9}"/>
              </a:ext>
            </a:extLst>
          </p:cNvPr>
          <p:cNvSpPr txBox="1"/>
          <p:nvPr/>
        </p:nvSpPr>
        <p:spPr>
          <a:xfrm>
            <a:off x="72219" y="10781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テディベア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4D6402BF-5153-18ED-6031-8B142AA2CAD5}"/>
              </a:ext>
            </a:extLst>
          </p:cNvPr>
          <p:cNvSpPr txBox="1"/>
          <p:nvPr/>
        </p:nvSpPr>
        <p:spPr>
          <a:xfrm>
            <a:off x="90091" y="1475966"/>
            <a:ext cx="217794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かわいいくまさんが屋根からフワフワ！</a:t>
            </a:r>
            <a:endParaRPr lang="en-US" altLang="ja-JP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0" name="図 199">
            <a:extLst>
              <a:ext uri="{FF2B5EF4-FFF2-40B4-BE49-F238E27FC236}">
                <a16:creationId xmlns:a16="http://schemas.microsoft.com/office/drawing/2014/main" id="{AA74586E-72CA-3783-81C4-472948892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6" y="1862948"/>
            <a:ext cx="1062199" cy="796290"/>
          </a:xfrm>
          <a:prstGeom prst="rect">
            <a:avLst/>
          </a:prstGeom>
        </p:spPr>
      </p:pic>
      <p:pic>
        <p:nvPicPr>
          <p:cNvPr id="201" name="図 200">
            <a:extLst>
              <a:ext uri="{FF2B5EF4-FFF2-40B4-BE49-F238E27FC236}">
                <a16:creationId xmlns:a16="http://schemas.microsoft.com/office/drawing/2014/main" id="{A58BEDC3-77B0-52EB-3853-5C508F6B7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689" y="1865760"/>
            <a:ext cx="1064087" cy="798065"/>
          </a:xfrm>
          <a:prstGeom prst="rect">
            <a:avLst/>
          </a:prstGeom>
        </p:spPr>
      </p:pic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BD57C393-75FF-DB12-9AD6-35BF5479FAA6}"/>
              </a:ext>
            </a:extLst>
          </p:cNvPr>
          <p:cNvSpPr txBox="1"/>
          <p:nvPr/>
        </p:nvSpPr>
        <p:spPr>
          <a:xfrm>
            <a:off x="108000" y="2680766"/>
            <a:ext cx="113421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広い内部で遊びやすいです。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0BDEF3DE-97AD-6861-BE17-4E4AA4618AA8}"/>
              </a:ext>
            </a:extLst>
          </p:cNvPr>
          <p:cNvSpPr txBox="1"/>
          <p:nvPr/>
        </p:nvSpPr>
        <p:spPr>
          <a:xfrm>
            <a:off x="1188120" y="2664098"/>
            <a:ext cx="113421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高い天井で圧迫感がないです。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7831</TotalTime>
  <Words>64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215</cp:revision>
  <cp:lastPrinted>2025-03-25T03:23:51Z</cp:lastPrinted>
  <dcterms:created xsi:type="dcterms:W3CDTF">2021-07-06T03:57:40Z</dcterms:created>
  <dcterms:modified xsi:type="dcterms:W3CDTF">2025-04-01T08:27:40Z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