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F77F2895-39A7-C9AA-35B3-469EBCE7AA8D}"/>
              </a:ext>
            </a:extLst>
          </p:cNvPr>
          <p:cNvSpPr txBox="1"/>
          <p:nvPr/>
        </p:nvSpPr>
        <p:spPr>
          <a:xfrm>
            <a:off x="90091" y="2844118"/>
            <a:ext cx="2213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W1.0×D0.9×H1.5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　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　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備考：告知物（折込チラシや機関誌への掲載、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上での広告・告知など）の監修が必要な商品です。</a:t>
            </a:r>
          </a:p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 ライセンスポリシー</a:t>
            </a:r>
          </a:p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掲載している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923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形ドクターイエロー関連のアイテムはすべて株式会社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JR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東海エージェンシーとライセンス使用契約を締結しております。各イベントでの使用回毎に、ライセンス料をお支払いしております。この契約によって、コンプライアンス順守の上で安心してご利用頂くことが可能です。</a:t>
            </a:r>
          </a:p>
          <a:p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DC6CD321-D01B-9633-4107-F27008394C3D}"/>
              </a:ext>
            </a:extLst>
          </p:cNvPr>
          <p:cNvSpPr txBox="1"/>
          <p:nvPr/>
        </p:nvSpPr>
        <p:spPr>
          <a:xfrm>
            <a:off x="72219" y="147162"/>
            <a:ext cx="234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923</a:t>
            </a:r>
            <a:r>
              <a:rPr lang="ja-JP" alt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形ドクターイエローぷっちないんふーぷす</a:t>
            </a:r>
            <a:endParaRPr lang="en-US" altLang="ja-JP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23" name="Picture 2">
            <a:extLst>
              <a:ext uri="{FF2B5EF4-FFF2-40B4-BE49-F238E27FC236}">
                <a16:creationId xmlns:a16="http://schemas.microsoft.com/office/drawing/2014/main" id="{90D4B06E-0832-03C8-2459-05ADD504D5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35" y="360320"/>
            <a:ext cx="1476164" cy="110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A2DB6E68-2391-D36D-2AA3-017F735401D7}"/>
              </a:ext>
            </a:extLst>
          </p:cNvPr>
          <p:cNvSpPr txBox="1"/>
          <p:nvPr/>
        </p:nvSpPr>
        <p:spPr>
          <a:xfrm>
            <a:off x="90091" y="1486999"/>
            <a:ext cx="2340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みんな大好きなドクターイエローのバスケットゲームです。</a:t>
            </a:r>
            <a:endParaRPr lang="en-US" altLang="ja-JP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サークルに向かってボールを投げてください。</a:t>
            </a:r>
            <a:endParaRPr lang="en-US" altLang="ja-JP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fontAlgn="base"/>
            <a:endParaRPr lang="ja-JP" altLang="en-US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7895</TotalTime>
  <Words>132</Words>
  <Application>Microsoft Office PowerPoint</Application>
  <PresentationFormat>ユーザー設定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271</cp:revision>
  <cp:lastPrinted>2025-03-25T03:23:51Z</cp:lastPrinted>
  <dcterms:created xsi:type="dcterms:W3CDTF">2021-07-06T03:57:40Z</dcterms:created>
  <dcterms:modified xsi:type="dcterms:W3CDTF">2025-04-05T10:21:13Z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