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テキスト ボックス 511">
            <a:extLst>
              <a:ext uri="{FF2B5EF4-FFF2-40B4-BE49-F238E27FC236}">
                <a16:creationId xmlns:a16="http://schemas.microsoft.com/office/drawing/2014/main" id="{B3501B71-8063-827A-7CA2-023CAD4C2192}"/>
              </a:ext>
            </a:extLst>
          </p:cNvPr>
          <p:cNvSpPr txBox="1"/>
          <p:nvPr/>
        </p:nvSpPr>
        <p:spPr>
          <a:xfrm>
            <a:off x="90091" y="2844118"/>
            <a:ext cx="2213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W1.8×D1.8×H0.9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　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　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備考：告知物（折込チラシや機関誌への掲載、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ライセンスポリシー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掲載している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形ドクターイエロー関連のアイテムはすべて株式会社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東海エージェンシーとライセンス使用契約を締結しております。各イベントでの使用回毎に、ライセンス料をお支払いしております。この契約によって、コンプライアンス順守の上で安心してご利用頂くことが可能です。</a:t>
            </a: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3" name="テキスト ボックス 512">
            <a:extLst>
              <a:ext uri="{FF2B5EF4-FFF2-40B4-BE49-F238E27FC236}">
                <a16:creationId xmlns:a16="http://schemas.microsoft.com/office/drawing/2014/main" id="{22952741-B033-F37A-7821-4AB138D8BA3C}"/>
              </a:ext>
            </a:extLst>
          </p:cNvPr>
          <p:cNvSpPr txBox="1"/>
          <p:nvPr/>
        </p:nvSpPr>
        <p:spPr>
          <a:xfrm>
            <a:off x="72219" y="147162"/>
            <a:ext cx="23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形ドクターイエロージャンボ輪投げ</a:t>
            </a:r>
            <a:endParaRPr lang="en-US" altLang="ja-JP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14" name="Picture 2">
            <a:extLst>
              <a:ext uri="{FF2B5EF4-FFF2-40B4-BE49-F238E27FC236}">
                <a16:creationId xmlns:a16="http://schemas.microsoft.com/office/drawing/2014/main" id="{B9248B93-5F33-73EA-42C0-725911568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77994"/>
            <a:ext cx="1464196" cy="109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" name="テキスト ボックス 514">
            <a:extLst>
              <a:ext uri="{FF2B5EF4-FFF2-40B4-BE49-F238E27FC236}">
                <a16:creationId xmlns:a16="http://schemas.microsoft.com/office/drawing/2014/main" id="{1A2684BC-A6E1-A737-F3E3-461B179BD32E}"/>
              </a:ext>
            </a:extLst>
          </p:cNvPr>
          <p:cNvSpPr txBox="1"/>
          <p:nvPr/>
        </p:nvSpPr>
        <p:spPr>
          <a:xfrm>
            <a:off x="90091" y="1620562"/>
            <a:ext cx="234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みんな大好きなドクターイエローのジャンボ輪投げです。</a:t>
            </a:r>
          </a:p>
          <a:p>
            <a:pPr algn="l" fontAlgn="base"/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つある的に輪を投げるゲームです。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6" name="テキスト ボックス 515">
            <a:extLst>
              <a:ext uri="{FF2B5EF4-FFF2-40B4-BE49-F238E27FC236}">
                <a16:creationId xmlns:a16="http://schemas.microsoft.com/office/drawing/2014/main" id="{6465D0FF-54F5-D8CA-E320-D8209CAB9ED8}"/>
              </a:ext>
            </a:extLst>
          </p:cNvPr>
          <p:cNvSpPr txBox="1"/>
          <p:nvPr/>
        </p:nvSpPr>
        <p:spPr>
          <a:xfrm>
            <a:off x="90091" y="1475966"/>
            <a:ext cx="213355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ドクターイエローのジャンボ輪投げゲーム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7921</TotalTime>
  <Words>137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326</cp:revision>
  <cp:lastPrinted>2025-03-25T03:23:51Z</cp:lastPrinted>
  <dcterms:created xsi:type="dcterms:W3CDTF">2021-07-06T03:57:40Z</dcterms:created>
  <dcterms:modified xsi:type="dcterms:W3CDTF">2025-04-05T10:47:58Z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