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テキスト ボックス 830">
            <a:extLst>
              <a:ext uri="{FF2B5EF4-FFF2-40B4-BE49-F238E27FC236}">
                <a16:creationId xmlns:a16="http://schemas.microsoft.com/office/drawing/2014/main" id="{832B7A33-EE1F-2B07-3F3F-71FC8CC0D9B5}"/>
              </a:ext>
            </a:extLst>
          </p:cNvPr>
          <p:cNvSpPr txBox="1"/>
          <p:nvPr/>
        </p:nvSpPr>
        <p:spPr>
          <a:xfrm>
            <a:off x="90091" y="2844698"/>
            <a:ext cx="2213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　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備考：告知物（折込チラシや機関誌への掲載、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上での広告・告知など）の監修が必要な商品です。</a:t>
            </a:r>
          </a:p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 ライセンスポリシー</a:t>
            </a:r>
          </a:p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掲載している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923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形ドクターイエロー関連のアイテムはすべて株式会社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JR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東海エージェンシーとライセンス使用契約を締結しております。各イベントでの使用回毎に、ライセンス料をお支払いしております。この契約によって、コンプライアンス順守の上で安心してご利用頂くことが可能です。</a:t>
            </a:r>
          </a:p>
          <a:p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32" name="テキスト ボックス 831">
            <a:extLst>
              <a:ext uri="{FF2B5EF4-FFF2-40B4-BE49-F238E27FC236}">
                <a16:creationId xmlns:a16="http://schemas.microsoft.com/office/drawing/2014/main" id="{93CB5F1A-F52C-B2F7-FCBD-34220300A75F}"/>
              </a:ext>
            </a:extLst>
          </p:cNvPr>
          <p:cNvSpPr txBox="1"/>
          <p:nvPr/>
        </p:nvSpPr>
        <p:spPr>
          <a:xfrm>
            <a:off x="72219" y="107994"/>
            <a:ext cx="234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923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形ドクターイエローパーク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33" name="Picture 2">
            <a:extLst>
              <a:ext uri="{FF2B5EF4-FFF2-40B4-BE49-F238E27FC236}">
                <a16:creationId xmlns:a16="http://schemas.microsoft.com/office/drawing/2014/main" id="{A73648F0-BE8E-B839-73B2-20E04964D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39" y="360364"/>
            <a:ext cx="1487698" cy="1116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4" name="テキスト ボックス 833">
            <a:extLst>
              <a:ext uri="{FF2B5EF4-FFF2-40B4-BE49-F238E27FC236}">
                <a16:creationId xmlns:a16="http://schemas.microsoft.com/office/drawing/2014/main" id="{FBC2FE06-7504-BE92-DB01-A6B58E13BEEC}"/>
              </a:ext>
            </a:extLst>
          </p:cNvPr>
          <p:cNvSpPr txBox="1"/>
          <p:nvPr/>
        </p:nvSpPr>
        <p:spPr>
          <a:xfrm>
            <a:off x="90091" y="1641468"/>
            <a:ext cx="2340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ロードトレイン、ふわふわ、ぷっちないんふーぷす、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ジャンボ輪投げ、顔出しパネルが集合した盛りだくさんの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内容です。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35" name="テキスト ボックス 834">
            <a:extLst>
              <a:ext uri="{FF2B5EF4-FFF2-40B4-BE49-F238E27FC236}">
                <a16:creationId xmlns:a16="http://schemas.microsoft.com/office/drawing/2014/main" id="{AF486243-5637-331F-3312-5966B7CC2B50}"/>
              </a:ext>
            </a:extLst>
          </p:cNvPr>
          <p:cNvSpPr txBox="1"/>
          <p:nvPr/>
        </p:nvSpPr>
        <p:spPr>
          <a:xfrm>
            <a:off x="80769" y="1475966"/>
            <a:ext cx="249359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ドクターイエローイエローのパッケージイベント！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7934</TotalTime>
  <Words>133</Words>
  <Application>Microsoft Office PowerPoint</Application>
  <PresentationFormat>ユーザー設定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370</cp:revision>
  <cp:lastPrinted>2025-03-25T03:23:51Z</cp:lastPrinted>
  <dcterms:created xsi:type="dcterms:W3CDTF">2021-07-06T03:57:40Z</dcterms:created>
  <dcterms:modified xsi:type="dcterms:W3CDTF">2025-04-05T11:00:42Z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