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テキスト ボックス 816">
            <a:extLst>
              <a:ext uri="{FF2B5EF4-FFF2-40B4-BE49-F238E27FC236}">
                <a16:creationId xmlns:a16="http://schemas.microsoft.com/office/drawing/2014/main" id="{611158B6-FD18-EE7D-DBAA-AF2D0B1ABE94}"/>
              </a:ext>
            </a:extLst>
          </p:cNvPr>
          <p:cNvSpPr txBox="1"/>
          <p:nvPr/>
        </p:nvSpPr>
        <p:spPr>
          <a:xfrm>
            <a:off x="90091" y="2844118"/>
            <a:ext cx="2213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W0.9×D9.7×H0.9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　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回路（充電用）　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備考：告知物（折込チラシや機関誌への掲載、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上での広告・告知など）の監修が必要な商品です。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ライセンスポリシー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掲載している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形ドクターイエロー関連のアイテムはすべて株式会社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東海エージェンシーとライセンス使用契約を締結しております。各イベントでの使用回毎に、ライセンス料をお支払いしております。この契約によって、コンプライアンス順守の上で安心してご利用頂くことが可能です。</a:t>
            </a:r>
          </a:p>
          <a:p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8" name="テキスト ボックス 817">
            <a:extLst>
              <a:ext uri="{FF2B5EF4-FFF2-40B4-BE49-F238E27FC236}">
                <a16:creationId xmlns:a16="http://schemas.microsoft.com/office/drawing/2014/main" id="{17437452-F875-D2BD-6302-405D35DBC7A6}"/>
              </a:ext>
            </a:extLst>
          </p:cNvPr>
          <p:cNvSpPr txBox="1"/>
          <p:nvPr/>
        </p:nvSpPr>
        <p:spPr>
          <a:xfrm>
            <a:off x="72219" y="107994"/>
            <a:ext cx="23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ドクターイエローロードトレイン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19" name="Picture 4">
            <a:extLst>
              <a:ext uri="{FF2B5EF4-FFF2-40B4-BE49-F238E27FC236}">
                <a16:creationId xmlns:a16="http://schemas.microsoft.com/office/drawing/2014/main" id="{346D378C-A4EE-B76A-16EC-AFBCC7F48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49" y="422994"/>
            <a:ext cx="1391346" cy="104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" name="テキスト ボックス 819">
            <a:extLst>
              <a:ext uri="{FF2B5EF4-FFF2-40B4-BE49-F238E27FC236}">
                <a16:creationId xmlns:a16="http://schemas.microsoft.com/office/drawing/2014/main" id="{8D0EAD09-6E6F-A07F-5C1F-78AE024F365D}"/>
              </a:ext>
            </a:extLst>
          </p:cNvPr>
          <p:cNvSpPr txBox="1"/>
          <p:nvPr/>
        </p:nvSpPr>
        <p:spPr>
          <a:xfrm>
            <a:off x="81262" y="1619982"/>
            <a:ext cx="2339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４ＷＳなので内輪差がほぼ無く、狭小な場所でも走行が可能。（最小回転直径 約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ｍ）</a:t>
            </a:r>
          </a:p>
          <a:p>
            <a:pPr algn="l" fontAlgn="base"/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路面は平坦なアスファルトやコンクリート等、硬いところに限ります。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告知物（折込チラシや機関誌への掲載、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上での広告・告知など）の監修が必要な商品です。</a:t>
            </a:r>
          </a:p>
          <a:p>
            <a:pPr algn="l" fontAlgn="base"/>
            <a:endParaRPr lang="ja-JP" altLang="en-US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1" name="テキスト ボックス 820">
            <a:extLst>
              <a:ext uri="{FF2B5EF4-FFF2-40B4-BE49-F238E27FC236}">
                <a16:creationId xmlns:a16="http://schemas.microsoft.com/office/drawing/2014/main" id="{54872E27-7DE1-AC2F-B587-D7619655655A}"/>
              </a:ext>
            </a:extLst>
          </p:cNvPr>
          <p:cNvSpPr txBox="1"/>
          <p:nvPr/>
        </p:nvSpPr>
        <p:spPr>
          <a:xfrm>
            <a:off x="90091" y="1475966"/>
            <a:ext cx="2385585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ドクターイエロー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ロードトレイン！</a:t>
            </a: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7933</TotalTime>
  <Words>188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367</cp:revision>
  <cp:lastPrinted>2025-03-25T03:23:51Z</cp:lastPrinted>
  <dcterms:created xsi:type="dcterms:W3CDTF">2021-07-06T03:57:40Z</dcterms:created>
  <dcterms:modified xsi:type="dcterms:W3CDTF">2025-04-05T10:59:50Z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