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テキスト ボックス 821">
            <a:extLst>
              <a:ext uri="{FF2B5EF4-FFF2-40B4-BE49-F238E27FC236}">
                <a16:creationId xmlns:a16="http://schemas.microsoft.com/office/drawing/2014/main" id="{57713A8D-7A78-D7B7-2F65-EBC97D2A48BD}"/>
              </a:ext>
            </a:extLst>
          </p:cNvPr>
          <p:cNvSpPr txBox="1"/>
          <p:nvPr/>
        </p:nvSpPr>
        <p:spPr>
          <a:xfrm>
            <a:off x="90091" y="2844118"/>
            <a:ext cx="2232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W0.70×D6.80×H0.57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　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回路（充電用）動力：バッテリー式　最小回転幅：約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　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音源：新幹線警笛、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BGM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付　車輪：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4WS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駆動　内輪差なし　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備考：告知物（折込チラシや機関誌への掲載、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上での広告・告知など）の監修が必要な商品です。ライセンスポリシー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掲載している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923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形ドクターイエロー関連のアイテムはすべて株式会社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東海エージェンシーとライセンス使用契約を締結しております。各イベントでの使用回毎に、ライセンス料をお支払いしております。この契約によって、コンプライアンス順守の上で安心してご利用頂くことが可能です。</a:t>
            </a:r>
          </a:p>
          <a:p>
            <a:pPr algn="l" fontAlgn="base"/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3" name="テキスト ボックス 822">
            <a:extLst>
              <a:ext uri="{FF2B5EF4-FFF2-40B4-BE49-F238E27FC236}">
                <a16:creationId xmlns:a16="http://schemas.microsoft.com/office/drawing/2014/main" id="{5B84B4D1-A03B-460B-EA32-0D830A25EE6A}"/>
              </a:ext>
            </a:extLst>
          </p:cNvPr>
          <p:cNvSpPr txBox="1"/>
          <p:nvPr/>
        </p:nvSpPr>
        <p:spPr>
          <a:xfrm>
            <a:off x="72219" y="107994"/>
            <a:ext cx="23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ドクターイエローロードトレイン小型</a:t>
            </a:r>
            <a:endParaRPr lang="en-US" altLang="ja-JP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24" name="Picture 2">
            <a:extLst>
              <a:ext uri="{FF2B5EF4-FFF2-40B4-BE49-F238E27FC236}">
                <a16:creationId xmlns:a16="http://schemas.microsoft.com/office/drawing/2014/main" id="{788EFE60-043A-49A7-6677-0B1EDA109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60363"/>
            <a:ext cx="1487700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5" name="テキスト ボックス 824">
            <a:extLst>
              <a:ext uri="{FF2B5EF4-FFF2-40B4-BE49-F238E27FC236}">
                <a16:creationId xmlns:a16="http://schemas.microsoft.com/office/drawing/2014/main" id="{DB34E105-8B8E-BF4B-8B79-A6CD3E24D1DA}"/>
              </a:ext>
            </a:extLst>
          </p:cNvPr>
          <p:cNvSpPr txBox="1"/>
          <p:nvPr/>
        </p:nvSpPr>
        <p:spPr>
          <a:xfrm>
            <a:off x="89521" y="1619982"/>
            <a:ext cx="223281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従来のロードトレインよりもスリムになり、狭い道やスペースでも走行可能です。</a:t>
            </a:r>
          </a:p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さらになんとハイエースに積載可能！</a:t>
            </a:r>
          </a:p>
        </p:txBody>
      </p:sp>
      <p:sp>
        <p:nvSpPr>
          <p:cNvPr id="826" name="テキスト ボックス 825">
            <a:extLst>
              <a:ext uri="{FF2B5EF4-FFF2-40B4-BE49-F238E27FC236}">
                <a16:creationId xmlns:a16="http://schemas.microsoft.com/office/drawing/2014/main" id="{DB0DB211-AB5C-42DD-3DF7-172DEAFBE3A6}"/>
              </a:ext>
            </a:extLst>
          </p:cNvPr>
          <p:cNvSpPr txBox="1"/>
          <p:nvPr/>
        </p:nvSpPr>
        <p:spPr>
          <a:xfrm>
            <a:off x="90091" y="1475966"/>
            <a:ext cx="238558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小さくなったドクターイエロー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ロードトレイン！</a:t>
            </a: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7933</TotalTime>
  <Words>172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368</cp:revision>
  <cp:lastPrinted>2025-03-25T03:23:51Z</cp:lastPrinted>
  <dcterms:created xsi:type="dcterms:W3CDTF">2021-07-06T03:57:40Z</dcterms:created>
  <dcterms:modified xsi:type="dcterms:W3CDTF">2025-04-05T11:00:06Z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