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6812D381-A5A1-A5F7-70D7-2708B6ADC621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W0.9×D0.6×H1.3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E68C4896-FB73-5366-CCBE-8AD4B35BB39B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ナインフライングディスク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9" name="Picture 2">
            <a:extLst>
              <a:ext uri="{FF2B5EF4-FFF2-40B4-BE49-F238E27FC236}">
                <a16:creationId xmlns:a16="http://schemas.microsoft.com/office/drawing/2014/main" id="{98FB8B9F-3E01-5C9C-5731-6A93C904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5" y="360363"/>
            <a:ext cx="1485118" cy="11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D8355411-29CA-9B90-D2BD-70EDC1217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38" y="1880797"/>
            <a:ext cx="1044401" cy="783301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F4D87F69-4DF4-67E9-E0FD-DCB98B38A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9" y="1876356"/>
            <a:ext cx="1044401" cy="783301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381B77BC-0055-8126-5101-7466DF3D1DFF}"/>
              </a:ext>
            </a:extLst>
          </p:cNvPr>
          <p:cNvSpPr txBox="1"/>
          <p:nvPr/>
        </p:nvSpPr>
        <p:spPr>
          <a:xfrm>
            <a:off x="90091" y="1485188"/>
            <a:ext cx="2213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フリスビーで的を打抜くゲーム！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279E0108-7C78-B08F-3185-A28C6FEE199E}"/>
              </a:ext>
            </a:extLst>
          </p:cNvPr>
          <p:cNvSpPr txBox="1"/>
          <p:nvPr/>
        </p:nvSpPr>
        <p:spPr>
          <a:xfrm>
            <a:off x="90091" y="1624691"/>
            <a:ext cx="145582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的は打ち抜き式です。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CAFD1511-161B-CA01-ABBC-A9B0EE4BB3A2}"/>
              </a:ext>
            </a:extLst>
          </p:cNvPr>
          <p:cNvSpPr txBox="1"/>
          <p:nvPr/>
        </p:nvSpPr>
        <p:spPr>
          <a:xfrm>
            <a:off x="90091" y="2659657"/>
            <a:ext cx="11375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バックネットと使うとボールが飛んでいく心配がありません。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別途料金が必要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96F1F7E-B1D9-1E47-B812-027368D708F4}"/>
              </a:ext>
            </a:extLst>
          </p:cNvPr>
          <p:cNvSpPr txBox="1"/>
          <p:nvPr/>
        </p:nvSpPr>
        <p:spPr>
          <a:xfrm>
            <a:off x="1184934" y="2659656"/>
            <a:ext cx="113757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枚抜きも可能です。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7898</TotalTime>
  <Words>56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278</cp:revision>
  <cp:lastPrinted>2025-03-25T03:23:51Z</cp:lastPrinted>
  <dcterms:created xsi:type="dcterms:W3CDTF">2021-07-06T03:57:40Z</dcterms:created>
  <dcterms:modified xsi:type="dcterms:W3CDTF">2025-04-05T10:24:16Z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