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テキスト ボックス 305">
            <a:extLst>
              <a:ext uri="{FF2B5EF4-FFF2-40B4-BE49-F238E27FC236}">
                <a16:creationId xmlns:a16="http://schemas.microsoft.com/office/drawing/2014/main" id="{B1032045-47A2-2C51-0387-20F26FE5420B}"/>
              </a:ext>
            </a:extLst>
          </p:cNvPr>
          <p:cNvSpPr txBox="1"/>
          <p:nvPr/>
        </p:nvSpPr>
        <p:spPr>
          <a:xfrm>
            <a:off x="90091" y="2855151"/>
            <a:ext cx="2213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W0.5×D0.9×H1.8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7" name="テキスト ボックス 306">
            <a:extLst>
              <a:ext uri="{FF2B5EF4-FFF2-40B4-BE49-F238E27FC236}">
                <a16:creationId xmlns:a16="http://schemas.microsoft.com/office/drawing/2014/main" id="{EEB1100B-7A49-AB7A-C8C9-49BB098F1E66}"/>
              </a:ext>
            </a:extLst>
          </p:cNvPr>
          <p:cNvSpPr txBox="1"/>
          <p:nvPr/>
        </p:nvSpPr>
        <p:spPr>
          <a:xfrm>
            <a:off x="72219" y="107994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ハイストライカー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08" name="Picture 2">
            <a:extLst>
              <a:ext uri="{FF2B5EF4-FFF2-40B4-BE49-F238E27FC236}">
                <a16:creationId xmlns:a16="http://schemas.microsoft.com/office/drawing/2014/main" id="{750A9EAC-2D1D-8EE7-99E3-345935E17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39" y="373386"/>
            <a:ext cx="1476164" cy="110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" name="Picture 4">
            <a:extLst>
              <a:ext uri="{FF2B5EF4-FFF2-40B4-BE49-F238E27FC236}">
                <a16:creationId xmlns:a16="http://schemas.microsoft.com/office/drawing/2014/main" id="{4E8EDA0A-5415-D929-803C-3775E2B3C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4" y="1931894"/>
            <a:ext cx="1044575" cy="73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" name="テキスト ボックス 309">
            <a:extLst>
              <a:ext uri="{FF2B5EF4-FFF2-40B4-BE49-F238E27FC236}">
                <a16:creationId xmlns:a16="http://schemas.microsoft.com/office/drawing/2014/main" id="{28FDCE96-7438-EA63-B79F-31DCB5572F34}"/>
              </a:ext>
            </a:extLst>
          </p:cNvPr>
          <p:cNvSpPr txBox="1"/>
          <p:nvPr/>
        </p:nvSpPr>
        <p:spPr>
          <a:xfrm>
            <a:off x="75341" y="1489393"/>
            <a:ext cx="235501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ハンマーゲーム！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11" name="図 310">
            <a:extLst>
              <a:ext uri="{FF2B5EF4-FFF2-40B4-BE49-F238E27FC236}">
                <a16:creationId xmlns:a16="http://schemas.microsoft.com/office/drawing/2014/main" id="{195BB3F2-7FDD-648A-73FB-9FEF6EF422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054" y="1900057"/>
            <a:ext cx="1018357" cy="76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7904</TotalTime>
  <Words>22</Words>
  <Application>Microsoft Office PowerPoint</Application>
  <PresentationFormat>ユーザー設定</PresentationFormat>
  <Paragraphs>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297</cp:revision>
  <cp:lastPrinted>2025-03-25T03:23:51Z</cp:lastPrinted>
  <dcterms:created xsi:type="dcterms:W3CDTF">2021-07-06T03:57:40Z</dcterms:created>
  <dcterms:modified xsi:type="dcterms:W3CDTF">2025-04-05T10:30:45Z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