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テキスト ボックス 570">
            <a:extLst>
              <a:ext uri="{FF2B5EF4-FFF2-40B4-BE49-F238E27FC236}">
                <a16:creationId xmlns:a16="http://schemas.microsoft.com/office/drawing/2014/main" id="{ABF9BF26-3F7E-173E-0AD5-63129B3CAF1B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ハロウィンスマートボール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2" name="テキスト ボックス 571">
            <a:extLst>
              <a:ext uri="{FF2B5EF4-FFF2-40B4-BE49-F238E27FC236}">
                <a16:creationId xmlns:a16="http://schemas.microsoft.com/office/drawing/2014/main" id="{F3AA1EE0-5F28-2837-F386-B57549C6C4AE}"/>
              </a:ext>
            </a:extLst>
          </p:cNvPr>
          <p:cNvSpPr txBox="1"/>
          <p:nvPr/>
        </p:nvSpPr>
        <p:spPr>
          <a:xfrm>
            <a:off x="90091" y="2840052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W0.6×D1.0×H0.25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3" name="Picture 2">
            <a:extLst>
              <a:ext uri="{FF2B5EF4-FFF2-40B4-BE49-F238E27FC236}">
                <a16:creationId xmlns:a16="http://schemas.microsoft.com/office/drawing/2014/main" id="{F5E50BF2-57B9-734C-4B5D-F0AD0FF2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58138"/>
            <a:ext cx="1490667" cy="11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" name="テキスト ボックス 573">
            <a:extLst>
              <a:ext uri="{FF2B5EF4-FFF2-40B4-BE49-F238E27FC236}">
                <a16:creationId xmlns:a16="http://schemas.microsoft.com/office/drawing/2014/main" id="{6B43E373-BC64-80C4-2BD0-FA751A114B1E}"/>
              </a:ext>
            </a:extLst>
          </p:cNvPr>
          <p:cNvSpPr txBox="1"/>
          <p:nvPr/>
        </p:nvSpPr>
        <p:spPr>
          <a:xfrm>
            <a:off x="90091" y="161998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ボールをはじいてビンゴをそろえるゲームです。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5" name="テキスト ボックス 574">
            <a:extLst>
              <a:ext uri="{FF2B5EF4-FFF2-40B4-BE49-F238E27FC236}">
                <a16:creationId xmlns:a16="http://schemas.microsoft.com/office/drawing/2014/main" id="{5C65D84D-6337-65AA-F4C6-BE530F869129}"/>
              </a:ext>
            </a:extLst>
          </p:cNvPr>
          <p:cNvSpPr txBox="1"/>
          <p:nvPr/>
        </p:nvSpPr>
        <p:spPr>
          <a:xfrm>
            <a:off x="90091" y="1475966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ちょっと大きいハロウィンのスマートボール！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6" name="図 575">
            <a:extLst>
              <a:ext uri="{FF2B5EF4-FFF2-40B4-BE49-F238E27FC236}">
                <a16:creationId xmlns:a16="http://schemas.microsoft.com/office/drawing/2014/main" id="{02AA2123-20F5-2E38-B7BF-7422E8BB5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3"/>
            <a:ext cx="1050659" cy="787995"/>
          </a:xfrm>
          <a:prstGeom prst="rect">
            <a:avLst/>
          </a:prstGeom>
        </p:spPr>
      </p:pic>
      <p:pic>
        <p:nvPicPr>
          <p:cNvPr id="577" name="図 576">
            <a:extLst>
              <a:ext uri="{FF2B5EF4-FFF2-40B4-BE49-F238E27FC236}">
                <a16:creationId xmlns:a16="http://schemas.microsoft.com/office/drawing/2014/main" id="{46E9F2FA-4BE7-E4C3-A8CD-6460232FC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23" y="1871663"/>
            <a:ext cx="1050659" cy="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7923</TotalTime>
  <Words>41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333</cp:revision>
  <cp:lastPrinted>2025-03-25T03:23:51Z</cp:lastPrinted>
  <dcterms:created xsi:type="dcterms:W3CDTF">2021-07-06T03:57:40Z</dcterms:created>
  <dcterms:modified xsi:type="dcterms:W3CDTF">2025-04-05T10:49:45Z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