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B94E26CD-1901-9429-86CB-F0C3C7E3DFBA}"/>
              </a:ext>
            </a:extLst>
          </p:cNvPr>
          <p:cNvSpPr txBox="1"/>
          <p:nvPr/>
        </p:nvSpPr>
        <p:spPr>
          <a:xfrm>
            <a:off x="90091" y="2850505"/>
            <a:ext cx="22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W3.8×D6.0×H3.4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ｍ（エアーゲート）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電源：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100V15A×2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回路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送風機：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400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ｗ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エアーコンプレッサー：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1200W×1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台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A8DB460-CC53-0426-965D-2965A339F2FD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バズーカ砲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6E940913-3881-36A5-58BC-57DE475E2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9" y="360364"/>
            <a:ext cx="1487699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FEC3FC40-0988-F6CD-A31F-A4FE9257C8EA}"/>
              </a:ext>
            </a:extLst>
          </p:cNvPr>
          <p:cNvSpPr txBox="1"/>
          <p:nvPr/>
        </p:nvSpPr>
        <p:spPr>
          <a:xfrm>
            <a:off x="90091" y="1642179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エアーコンプレッサーを使用し威力抜群、大迫力です。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0F2AC40A-3CEB-5C27-8367-F91D251B4ADD}"/>
              </a:ext>
            </a:extLst>
          </p:cNvPr>
          <p:cNvSpPr txBox="1"/>
          <p:nvPr/>
        </p:nvSpPr>
        <p:spPr>
          <a:xfrm>
            <a:off x="90091" y="1475966"/>
            <a:ext cx="2241947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バズーカで的を倒す大迫力のゲーム！</a:t>
            </a:r>
            <a:endParaRPr lang="ja-JP" altLang="en-US" dirty="0"/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EC56D580-020F-8E17-5B10-B113A72CB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092" y="1871663"/>
            <a:ext cx="1053247" cy="789935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3A434BE3-8560-F6B7-B020-114407815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099" y="1882138"/>
            <a:ext cx="1053247" cy="789936"/>
          </a:xfrm>
          <a:prstGeom prst="rect">
            <a:avLst/>
          </a:prstGeom>
        </p:spPr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04C2E296-43FB-A34A-C325-7D8B30B72BC2}"/>
              </a:ext>
            </a:extLst>
          </p:cNvPr>
          <p:cNvSpPr txBox="1"/>
          <p:nvPr/>
        </p:nvSpPr>
        <p:spPr>
          <a:xfrm>
            <a:off x="90091" y="2672074"/>
            <a:ext cx="117900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的を狙って倒します。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4B5358CD-0CE1-DECE-28A1-1AC6FBC86821}"/>
              </a:ext>
            </a:extLst>
          </p:cNvPr>
          <p:cNvSpPr txBox="1"/>
          <p:nvPr/>
        </p:nvSpPr>
        <p:spPr>
          <a:xfrm>
            <a:off x="1202364" y="2670071"/>
            <a:ext cx="1101048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バズーカ砲の本体です。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7888</TotalTime>
  <Words>71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261</cp:revision>
  <cp:lastPrinted>2025-03-25T03:23:51Z</cp:lastPrinted>
  <dcterms:created xsi:type="dcterms:W3CDTF">2021-07-06T03:57:40Z</dcterms:created>
  <dcterms:modified xsi:type="dcterms:W3CDTF">2025-04-05T10:13:48Z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