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99367D2-A7BC-BE68-9190-0EA5631F3F1A}"/>
              </a:ext>
            </a:extLst>
          </p:cNvPr>
          <p:cNvSpPr txBox="1"/>
          <p:nvPr/>
        </p:nvSpPr>
        <p:spPr>
          <a:xfrm>
            <a:off x="90091" y="2844118"/>
            <a:ext cx="221332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W3.5×D1.8×H2.7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EE45501-9DE8-DE03-C601-D2889B40D569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バックネット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C733D231-8BC6-9836-1785-7509B66F5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5" y="366650"/>
            <a:ext cx="1479320" cy="11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D5E70E1-5C2B-1D88-A087-33FD6E5D0B0E}"/>
              </a:ext>
            </a:extLst>
          </p:cNvPr>
          <p:cNvSpPr txBox="1"/>
          <p:nvPr/>
        </p:nvSpPr>
        <p:spPr>
          <a:xfrm>
            <a:off x="90091" y="1619982"/>
            <a:ext cx="2340000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ストラックアウト等に使用できます。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AAF581F1-2F45-266F-A8DD-CC0989354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122" y="1889804"/>
            <a:ext cx="1032392" cy="774294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61529E0F-9784-CC34-1C0B-1CACAE7C27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099" y="1876356"/>
            <a:ext cx="1044401" cy="783301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F96C694-8969-F535-41A9-D4DD4FB337D7}"/>
              </a:ext>
            </a:extLst>
          </p:cNvPr>
          <p:cNvSpPr txBox="1"/>
          <p:nvPr/>
        </p:nvSpPr>
        <p:spPr>
          <a:xfrm>
            <a:off x="90091" y="1491935"/>
            <a:ext cx="2340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あちこちに飛んでいくのを防ぐネット！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7901</TotalTime>
  <Words>25</Words>
  <Application>Microsoft Office PowerPoint</Application>
  <PresentationFormat>ユーザー設定</PresentationFormat>
  <Paragraphs>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288</cp:revision>
  <cp:lastPrinted>2025-03-25T03:23:51Z</cp:lastPrinted>
  <dcterms:created xsi:type="dcterms:W3CDTF">2021-07-06T03:57:40Z</dcterms:created>
  <dcterms:modified xsi:type="dcterms:W3CDTF">2025-04-05T10:28:09Z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