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テキスト ボックス 438">
            <a:extLst>
              <a:ext uri="{FF2B5EF4-FFF2-40B4-BE49-F238E27FC236}">
                <a16:creationId xmlns:a16="http://schemas.microsoft.com/office/drawing/2014/main" id="{AB0807B0-0D30-1E6E-9CF3-802A1F2A243C}"/>
              </a:ext>
            </a:extLst>
          </p:cNvPr>
          <p:cNvSpPr txBox="1"/>
          <p:nvPr/>
        </p:nvSpPr>
        <p:spPr>
          <a:xfrm>
            <a:off x="72219" y="107994"/>
            <a:ext cx="23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バッチマシーン</a:t>
            </a:r>
            <a:endParaRPr lang="en-US" altLang="ja-JP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40" name="Picture 2">
            <a:extLst>
              <a:ext uri="{FF2B5EF4-FFF2-40B4-BE49-F238E27FC236}">
                <a16:creationId xmlns:a16="http://schemas.microsoft.com/office/drawing/2014/main" id="{0044AF87-0322-D6A5-FAE5-AC1872EA0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09" y="360364"/>
            <a:ext cx="1486494" cy="111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" name="テキスト ボックス 440">
            <a:extLst>
              <a:ext uri="{FF2B5EF4-FFF2-40B4-BE49-F238E27FC236}">
                <a16:creationId xmlns:a16="http://schemas.microsoft.com/office/drawing/2014/main" id="{5984F344-36A6-0D06-5C0C-E879D0484A48}"/>
              </a:ext>
            </a:extLst>
          </p:cNvPr>
          <p:cNvSpPr txBox="1"/>
          <p:nvPr/>
        </p:nvSpPr>
        <p:spPr>
          <a:xfrm>
            <a:off x="90091" y="2855151"/>
            <a:ext cx="2213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サイズ：バッチサイズ：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φ54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42" name="テキスト ボックス 441">
            <a:extLst>
              <a:ext uri="{FF2B5EF4-FFF2-40B4-BE49-F238E27FC236}">
                <a16:creationId xmlns:a16="http://schemas.microsoft.com/office/drawing/2014/main" id="{B15AEE81-4827-154B-DAEF-34E28EF39F27}"/>
              </a:ext>
            </a:extLst>
          </p:cNvPr>
          <p:cNvSpPr txBox="1"/>
          <p:nvPr/>
        </p:nvSpPr>
        <p:spPr>
          <a:xfrm>
            <a:off x="73015" y="1475966"/>
            <a:ext cx="22133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缶バッチが作れるマシーン！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43" name="テキスト ボックス 442">
            <a:extLst>
              <a:ext uri="{FF2B5EF4-FFF2-40B4-BE49-F238E27FC236}">
                <a16:creationId xmlns:a16="http://schemas.microsoft.com/office/drawing/2014/main" id="{84FED6C6-9659-63A1-5BEB-616570C404EE}"/>
              </a:ext>
            </a:extLst>
          </p:cNvPr>
          <p:cNvSpPr txBox="1"/>
          <p:nvPr/>
        </p:nvSpPr>
        <p:spPr>
          <a:xfrm>
            <a:off x="90091" y="1628366"/>
            <a:ext cx="22133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写真などをカットしバッチマシーンで挟むとバッチが完成します。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テーブルご手配ください。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44" name="図 443">
            <a:extLst>
              <a:ext uri="{FF2B5EF4-FFF2-40B4-BE49-F238E27FC236}">
                <a16:creationId xmlns:a16="http://schemas.microsoft.com/office/drawing/2014/main" id="{494F3C6D-C038-949F-4ED5-DF8DC2DAC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92" y="1871663"/>
            <a:ext cx="1066972" cy="800229"/>
          </a:xfrm>
          <a:prstGeom prst="rect">
            <a:avLst/>
          </a:prstGeom>
        </p:spPr>
      </p:pic>
      <p:pic>
        <p:nvPicPr>
          <p:cNvPr id="445" name="図 444">
            <a:extLst>
              <a:ext uri="{FF2B5EF4-FFF2-40B4-BE49-F238E27FC236}">
                <a16:creationId xmlns:a16="http://schemas.microsoft.com/office/drawing/2014/main" id="{B50B39B4-670C-0D21-F270-4CE252BD2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938" y="1867894"/>
            <a:ext cx="1066972" cy="80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7909</TotalTime>
  <Words>42</Words>
  <Application>Microsoft Office PowerPoint</Application>
  <PresentationFormat>ユーザー設定</PresentationFormat>
  <Paragraphs>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315</cp:revision>
  <cp:lastPrinted>2025-03-25T03:23:51Z</cp:lastPrinted>
  <dcterms:created xsi:type="dcterms:W3CDTF">2021-07-06T03:57:40Z</dcterms:created>
  <dcterms:modified xsi:type="dcterms:W3CDTF">2025-04-05T10:35:38Z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