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AD353E-1F47-9DCD-2A80-287ED04253A8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W2.0×D1.0×H2.0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18E3E9-06E2-A4CD-2458-A380308D6743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バッティングチャンス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A1DAA3-5048-86E7-1A6B-9A225DF3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3"/>
            <a:ext cx="1487699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5F1D358-FD9C-BEED-7A1D-1F92A698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57" y="1880640"/>
            <a:ext cx="1034443" cy="7758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5FC7E0-6482-46DD-54F4-75FDD1EDE999}"/>
              </a:ext>
            </a:extLst>
          </p:cNvPr>
          <p:cNvSpPr txBox="1"/>
          <p:nvPr/>
        </p:nvSpPr>
        <p:spPr>
          <a:xfrm>
            <a:off x="90091" y="1475966"/>
            <a:ext cx="14267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バッティングゲーム！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6B95D1-1F98-2FE0-1723-39E0F04ED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012" y="1871664"/>
            <a:ext cx="1044501" cy="78337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BB4395-575B-60CD-ADB3-9B136AF308F4}"/>
              </a:ext>
            </a:extLst>
          </p:cNvPr>
          <p:cNvSpPr txBox="1"/>
          <p:nvPr/>
        </p:nvSpPr>
        <p:spPr>
          <a:xfrm>
            <a:off x="1196751" y="2654626"/>
            <a:ext cx="1215468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マジックテープでくっつきます。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694593-BCA6-2530-9135-1862EFB690AA}"/>
              </a:ext>
            </a:extLst>
          </p:cNvPr>
          <p:cNvSpPr txBox="1"/>
          <p:nvPr/>
        </p:nvSpPr>
        <p:spPr>
          <a:xfrm>
            <a:off x="93941" y="2654117"/>
            <a:ext cx="12154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柔らかいボールのため、飛んで行っても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比較的安心です。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7901</TotalTime>
  <Words>38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286</cp:revision>
  <cp:lastPrinted>2025-03-25T03:23:51Z</cp:lastPrinted>
  <dcterms:created xsi:type="dcterms:W3CDTF">2021-07-06T03:57:40Z</dcterms:created>
  <dcterms:modified xsi:type="dcterms:W3CDTF">2025-04-05T10:27:28Z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