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テキスト ボックス 431">
            <a:extLst>
              <a:ext uri="{FF2B5EF4-FFF2-40B4-BE49-F238E27FC236}">
                <a16:creationId xmlns:a16="http://schemas.microsoft.com/office/drawing/2014/main" id="{8D68946D-D7F0-DAA2-55E0-9A76CAE261FB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バブルガムモンスター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3" name="テキスト ボックス 432">
            <a:extLst>
              <a:ext uri="{FF2B5EF4-FFF2-40B4-BE49-F238E27FC236}">
                <a16:creationId xmlns:a16="http://schemas.microsoft.com/office/drawing/2014/main" id="{7D2413BC-273B-355D-C257-65D6F40E82D8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W0.6×D0.7×H1.2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4" name="テキスト ボックス 433">
            <a:extLst>
              <a:ext uri="{FF2B5EF4-FFF2-40B4-BE49-F238E27FC236}">
                <a16:creationId xmlns:a16="http://schemas.microsoft.com/office/drawing/2014/main" id="{3189BF97-D8E5-2728-2152-B63AA85E87A0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モンスターの目を狙うゲーム！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5" name="テキスト ボックス 434">
            <a:extLst>
              <a:ext uri="{FF2B5EF4-FFF2-40B4-BE49-F238E27FC236}">
                <a16:creationId xmlns:a16="http://schemas.microsoft.com/office/drawing/2014/main" id="{D4E09DEB-4A73-3169-9B46-05157238407C}"/>
              </a:ext>
            </a:extLst>
          </p:cNvPr>
          <p:cNvSpPr txBox="1"/>
          <p:nvPr/>
        </p:nvSpPr>
        <p:spPr>
          <a:xfrm>
            <a:off x="90091" y="1628366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モンスターの目におじゃみを当てると風船が割れます。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36" name="Picture 2">
            <a:extLst>
              <a:ext uri="{FF2B5EF4-FFF2-40B4-BE49-F238E27FC236}">
                <a16:creationId xmlns:a16="http://schemas.microsoft.com/office/drawing/2014/main" id="{F25644E1-78CA-4230-DC1C-E07AD4E8D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6" y="360363"/>
            <a:ext cx="1496297" cy="112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" name="図 436">
            <a:extLst>
              <a:ext uri="{FF2B5EF4-FFF2-40B4-BE49-F238E27FC236}">
                <a16:creationId xmlns:a16="http://schemas.microsoft.com/office/drawing/2014/main" id="{4262FB05-61EE-FEB2-EC7B-A9451DC50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05" y="1885377"/>
            <a:ext cx="1038295" cy="778721"/>
          </a:xfrm>
          <a:prstGeom prst="rect">
            <a:avLst/>
          </a:prstGeom>
        </p:spPr>
      </p:pic>
      <p:pic>
        <p:nvPicPr>
          <p:cNvPr id="438" name="図 437">
            <a:extLst>
              <a:ext uri="{FF2B5EF4-FFF2-40B4-BE49-F238E27FC236}">
                <a16:creationId xmlns:a16="http://schemas.microsoft.com/office/drawing/2014/main" id="{2C382B9F-19B8-1E45-6E53-5AF452334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40" y="1885377"/>
            <a:ext cx="1050787" cy="7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7909</TotalTime>
  <Words>41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314</cp:revision>
  <cp:lastPrinted>2025-03-25T03:23:51Z</cp:lastPrinted>
  <dcterms:created xsi:type="dcterms:W3CDTF">2021-07-06T03:57:40Z</dcterms:created>
  <dcterms:modified xsi:type="dcterms:W3CDTF">2025-04-05T10:35:16Z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