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4" d="100"/>
          <a:sy n="194" d="100"/>
        </p:scale>
        <p:origin x="1080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28FBC349-52A5-374A-7B42-3721609BB925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7" name="AutoShape 2" descr="大理石 (茶)">
              <a:extLst>
                <a:ext uri="{FF2B5EF4-FFF2-40B4-BE49-F238E27FC236}">
                  <a16:creationId xmlns:a16="http://schemas.microsoft.com/office/drawing/2014/main" id="{20389BA8-79A4-BC98-3D8B-33D831565F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38" name="AutoShape 6" descr="大理石 (白)">
              <a:extLst>
                <a:ext uri="{FF2B5EF4-FFF2-40B4-BE49-F238E27FC236}">
                  <a16:creationId xmlns:a16="http://schemas.microsoft.com/office/drawing/2014/main" id="{77589F0B-AB24-F8DE-BC89-B3287B9859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39" name="AutoShape 7">
              <a:extLst>
                <a:ext uri="{FF2B5EF4-FFF2-40B4-BE49-F238E27FC236}">
                  <a16:creationId xmlns:a16="http://schemas.microsoft.com/office/drawing/2014/main" id="{AEE1683C-1834-201D-A1FB-C824BBF0BC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AB20D558-BECE-2744-AA40-88C1B7032F07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41" name="AutoShape 2" descr="大理石 (茶)">
              <a:extLst>
                <a:ext uri="{FF2B5EF4-FFF2-40B4-BE49-F238E27FC236}">
                  <a16:creationId xmlns:a16="http://schemas.microsoft.com/office/drawing/2014/main" id="{0F8F18ED-C345-0A86-9954-20E293DE3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2" name="AutoShape 6" descr="大理石 (白)">
              <a:extLst>
                <a:ext uri="{FF2B5EF4-FFF2-40B4-BE49-F238E27FC236}">
                  <a16:creationId xmlns:a16="http://schemas.microsoft.com/office/drawing/2014/main" id="{BAFBF2C3-02DA-3283-84E1-8236D18F40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3" name="AutoShape 7">
              <a:extLst>
                <a:ext uri="{FF2B5EF4-FFF2-40B4-BE49-F238E27FC236}">
                  <a16:creationId xmlns:a16="http://schemas.microsoft.com/office/drawing/2014/main" id="{20A45F38-2299-74B2-7258-CD39D774A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13CD3417-D6DD-3EEE-19A7-D8237E7E47C2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62" name="AutoShape 2" descr="大理石 (茶)">
              <a:extLst>
                <a:ext uri="{FF2B5EF4-FFF2-40B4-BE49-F238E27FC236}">
                  <a16:creationId xmlns:a16="http://schemas.microsoft.com/office/drawing/2014/main" id="{1136B01F-A75D-D8DD-0829-067FFDC851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63" name="AutoShape 6" descr="大理石 (白)">
              <a:extLst>
                <a:ext uri="{FF2B5EF4-FFF2-40B4-BE49-F238E27FC236}">
                  <a16:creationId xmlns:a16="http://schemas.microsoft.com/office/drawing/2014/main" id="{E7341450-5B08-A10E-1648-564A7BCFCD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64" name="AutoShape 7">
              <a:extLst>
                <a:ext uri="{FF2B5EF4-FFF2-40B4-BE49-F238E27FC236}">
                  <a16:creationId xmlns:a16="http://schemas.microsoft.com/office/drawing/2014/main" id="{7B477358-4058-B178-1B6E-159F58380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7ECF8428-C5FF-E45D-2B7A-9133B6F78309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66" name="AutoShape 2" descr="大理石 (茶)">
              <a:extLst>
                <a:ext uri="{FF2B5EF4-FFF2-40B4-BE49-F238E27FC236}">
                  <a16:creationId xmlns:a16="http://schemas.microsoft.com/office/drawing/2014/main" id="{1CDAB130-83C9-54FD-F97E-71310238FE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67" name="AutoShape 6" descr="大理石 (白)">
              <a:extLst>
                <a:ext uri="{FF2B5EF4-FFF2-40B4-BE49-F238E27FC236}">
                  <a16:creationId xmlns:a16="http://schemas.microsoft.com/office/drawing/2014/main" id="{AED3C40F-608C-096D-6964-EFD52D598E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68" name="AutoShape 7">
              <a:extLst>
                <a:ext uri="{FF2B5EF4-FFF2-40B4-BE49-F238E27FC236}">
                  <a16:creationId xmlns:a16="http://schemas.microsoft.com/office/drawing/2014/main" id="{53F8FECA-CAED-C7E2-2948-9224143E5E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6E199CD9-F088-90F6-AAB8-484B74A068A5}"/>
              </a:ext>
            </a:extLst>
          </p:cNvPr>
          <p:cNvSpPr txBox="1"/>
          <p:nvPr/>
        </p:nvSpPr>
        <p:spPr>
          <a:xfrm>
            <a:off x="84846" y="2844118"/>
            <a:ext cx="2402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W4.0×D4.0×H3.2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lang="ja-JP" altLang="en-US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電源：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</a:t>
            </a:r>
          </a:p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送風機：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400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ｗ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</a:t>
            </a:r>
          </a:p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</a:p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</a:p>
        </p:txBody>
      </p:sp>
      <p:pic>
        <p:nvPicPr>
          <p:cNvPr id="78" name="Picture 2">
            <a:extLst>
              <a:ext uri="{FF2B5EF4-FFF2-40B4-BE49-F238E27FC236}">
                <a16:creationId xmlns:a16="http://schemas.microsoft.com/office/drawing/2014/main" id="{9B9F495D-89DB-302B-2EF3-70E4D694DB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03" y="360363"/>
            <a:ext cx="1487700" cy="111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C617B841-9B99-73BF-E34B-A066B50C6AA5}"/>
              </a:ext>
            </a:extLst>
          </p:cNvPr>
          <p:cNvSpPr txBox="1"/>
          <p:nvPr/>
        </p:nvSpPr>
        <p:spPr>
          <a:xfrm>
            <a:off x="146507" y="118847"/>
            <a:ext cx="21605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バルーンドームきのこ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D47E933-5961-7DA5-8C30-0227FAEDD90A}"/>
              </a:ext>
            </a:extLst>
          </p:cNvPr>
          <p:cNvSpPr txBox="1"/>
          <p:nvPr/>
        </p:nvSpPr>
        <p:spPr>
          <a:xfrm>
            <a:off x="81731" y="1631015"/>
            <a:ext cx="23486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側面は透明のシートになっているので、中の様子がよく見えます。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中に入れる風船を膨らませる送風機もついています。</a:t>
            </a:r>
            <a:endParaRPr lang="en-US" altLang="ja-JP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底面はウレタンマットになっており、未就学児向けのツールです。</a:t>
            </a:r>
            <a:endParaRPr lang="ja-JP" altLang="en-US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EF4B2F04-18DF-291A-8B1C-7E94E34207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2099" y="1880797"/>
            <a:ext cx="1044401" cy="783301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D7A507A2-44CB-6766-26BC-226F9DF44A7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77938" y="1892230"/>
            <a:ext cx="1029157" cy="771868"/>
          </a:xfrm>
          <a:prstGeom prst="rect">
            <a:avLst/>
          </a:prstGeom>
        </p:spPr>
      </p:pic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DFA2BC3D-AE9C-2CF7-A4E9-DDBE48B4A8D3}"/>
              </a:ext>
            </a:extLst>
          </p:cNvPr>
          <p:cNvSpPr txBox="1"/>
          <p:nvPr/>
        </p:nvSpPr>
        <p:spPr>
          <a:xfrm>
            <a:off x="111906" y="2681729"/>
            <a:ext cx="113110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風船と戯れて遊びます。</a:t>
            </a:r>
            <a:endParaRPr lang="en-US" altLang="ja-JP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風船はお客様で膨らませてください。</a:t>
            </a:r>
            <a:endParaRPr lang="en-US" altLang="ja-JP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E468F383-53B5-9FB3-59E6-9C5FDA8836EE}"/>
              </a:ext>
            </a:extLst>
          </p:cNvPr>
          <p:cNvSpPr txBox="1"/>
          <p:nvPr/>
        </p:nvSpPr>
        <p:spPr>
          <a:xfrm>
            <a:off x="1206500" y="2670438"/>
            <a:ext cx="113110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本体かコロコロして安定しない場合は</a:t>
            </a:r>
            <a:endParaRPr lang="en-US" altLang="ja-JP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上部のダクトで空気を調整します。</a:t>
            </a:r>
            <a:endParaRPr lang="en-US" altLang="ja-JP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E8FC37BF-D027-423F-9BAC-FC5983BC4948}"/>
              </a:ext>
            </a:extLst>
          </p:cNvPr>
          <p:cNvSpPr txBox="1"/>
          <p:nvPr/>
        </p:nvSpPr>
        <p:spPr>
          <a:xfrm>
            <a:off x="90091" y="1475966"/>
            <a:ext cx="1984127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きのこの中で色とりどりの風船が舞い踊り～。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7815</TotalTime>
  <Words>117</Words>
  <Application>Microsoft Office PowerPoint</Application>
  <PresentationFormat>ユーザー設定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206</cp:revision>
  <cp:lastPrinted>2025-03-25T03:23:51Z</cp:lastPrinted>
  <dcterms:created xsi:type="dcterms:W3CDTF">2021-07-06T03:57:40Z</dcterms:created>
  <dcterms:modified xsi:type="dcterms:W3CDTF">2025-04-01T08:11:15Z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