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774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876B623E-64D3-2ACC-12DC-F3B38E829F53}"/>
              </a:ext>
            </a:extLst>
          </p:cNvPr>
          <p:cNvSpPr txBox="1"/>
          <p:nvPr/>
        </p:nvSpPr>
        <p:spPr>
          <a:xfrm>
            <a:off x="90091" y="2844118"/>
            <a:ext cx="221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W3.5×D9.8×H2.0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D64A3C3D-B20C-BC58-C006-CF6E14AF2B4D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バンジーラン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658E91E7-BBCA-900C-DE43-DB23823B2FDA}"/>
              </a:ext>
            </a:extLst>
          </p:cNvPr>
          <p:cNvSpPr txBox="1"/>
          <p:nvPr/>
        </p:nvSpPr>
        <p:spPr>
          <a:xfrm>
            <a:off x="90092" y="1619982"/>
            <a:ext cx="234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ベルトを装着して走り出します。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後ろに引っ張られながらどこまで進めるかを競います。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人同時スタート可能です。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68308032-6C95-6686-5AFB-19D91CAC2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938" y="1871663"/>
            <a:ext cx="1050660" cy="787995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7CCC3A7C-53FA-C388-E1ED-2FB4B3431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62" y="1860191"/>
            <a:ext cx="1050659" cy="787995"/>
          </a:xfrm>
          <a:prstGeom prst="rect">
            <a:avLst/>
          </a:prstGeom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F28CB161-6EE2-B480-B7C1-F0E91AB6066E}"/>
              </a:ext>
            </a:extLst>
          </p:cNvPr>
          <p:cNvSpPr txBox="1"/>
          <p:nvPr/>
        </p:nvSpPr>
        <p:spPr>
          <a:xfrm>
            <a:off x="107938" y="2659658"/>
            <a:ext cx="1111583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装着するハーネスです。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5288803-C808-A3C1-D1C4-26D02C167B57}"/>
              </a:ext>
            </a:extLst>
          </p:cNvPr>
          <p:cNvSpPr txBox="1"/>
          <p:nvPr/>
        </p:nvSpPr>
        <p:spPr>
          <a:xfrm>
            <a:off x="1201802" y="2664678"/>
            <a:ext cx="11115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ボールを取るゲームにすることもできます。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4694C519-8E5D-F3ED-9D04-3A055140B013}"/>
              </a:ext>
            </a:extLst>
          </p:cNvPr>
          <p:cNvSpPr txBox="1"/>
          <p:nvPr/>
        </p:nvSpPr>
        <p:spPr>
          <a:xfrm>
            <a:off x="90091" y="1491935"/>
            <a:ext cx="210610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ゴムの力に反発しながら前進するゲーム！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8" name="図 87">
            <a:extLst>
              <a:ext uri="{FF2B5EF4-FFF2-40B4-BE49-F238E27FC236}">
                <a16:creationId xmlns:a16="http://schemas.microsoft.com/office/drawing/2014/main" id="{DCDA7D36-9F5C-81FE-ADA7-31291CB55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93" y="-288230"/>
            <a:ext cx="2256250" cy="16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7878</TotalTime>
  <Words>81</Words>
  <Application>Microsoft Office PowerPoint</Application>
  <PresentationFormat>ユーザー設定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251</cp:revision>
  <cp:lastPrinted>2025-03-25T03:23:51Z</cp:lastPrinted>
  <dcterms:created xsi:type="dcterms:W3CDTF">2021-07-06T03:57:40Z</dcterms:created>
  <dcterms:modified xsi:type="dcterms:W3CDTF">2025-04-01T09:28:24Z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