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939B9E-86F5-9F17-12BD-03CE2C2D6A3D}"/>
              </a:ext>
            </a:extLst>
          </p:cNvPr>
          <p:cNvSpPr txBox="1"/>
          <p:nvPr/>
        </p:nvSpPr>
        <p:spPr>
          <a:xfrm>
            <a:off x="91007" y="2871120"/>
            <a:ext cx="2123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W4.2×D5.1×H4.2</a:t>
            </a:r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EB2345-2C0B-4102-D0C3-482A16173DBC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パシフィックバウンス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AACF29-24ED-1095-5D0E-879AD4A6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" y="360364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D54FA9-888A-BE95-B3BF-3370CA9898C7}"/>
              </a:ext>
            </a:extLst>
          </p:cNvPr>
          <p:cNvSpPr txBox="1"/>
          <p:nvPr/>
        </p:nvSpPr>
        <p:spPr>
          <a:xfrm>
            <a:off x="90352" y="1620562"/>
            <a:ext cx="2339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サメが笑顔でみんなを見下ろしています。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夏に特におすすめです。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67B9BF5-6447-96F5-8E0D-65E0FA35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9" y="1871663"/>
            <a:ext cx="1056215" cy="7921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D86E6D-5B80-4D4A-6BDB-CD1093FF2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81034"/>
            <a:ext cx="1043721" cy="78279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A21C00-D638-C437-E89F-179259AAA651}"/>
              </a:ext>
            </a:extLst>
          </p:cNvPr>
          <p:cNvSpPr txBox="1"/>
          <p:nvPr/>
        </p:nvSpPr>
        <p:spPr>
          <a:xfrm>
            <a:off x="1206501" y="2674661"/>
            <a:ext cx="1277938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サメが笑顔で歓迎します。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691A66-783E-D9AB-A9D9-F37B9EC17251}"/>
              </a:ext>
            </a:extLst>
          </p:cNvPr>
          <p:cNvSpPr txBox="1"/>
          <p:nvPr/>
        </p:nvSpPr>
        <p:spPr>
          <a:xfrm>
            <a:off x="90091" y="2669184"/>
            <a:ext cx="118784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内部にはタツノオトシゴがいます。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E70314-E4BB-B193-F564-EAD83770F36F}"/>
              </a:ext>
            </a:extLst>
          </p:cNvPr>
          <p:cNvSpPr txBox="1"/>
          <p:nvPr/>
        </p:nvSpPr>
        <p:spPr>
          <a:xfrm>
            <a:off x="90091" y="1491935"/>
            <a:ext cx="20489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海っぽいふわふわ！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7856</TotalTime>
  <Words>66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229</cp:revision>
  <cp:lastPrinted>2025-03-25T03:23:51Z</cp:lastPrinted>
  <dcterms:created xsi:type="dcterms:W3CDTF">2021-07-06T03:57:40Z</dcterms:created>
  <dcterms:modified xsi:type="dcterms:W3CDTF">2025-04-01T08:59:17Z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