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76925494-44AD-C440-24C2-7648B08BA9A2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ｍ四方のスペースが必要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0A3DC10B-DA5C-F7C0-0AFC-C48C74896617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パターゴルフ</a:t>
            </a:r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5H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セット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82E3AF93-F4C4-D233-99F5-FFCB7633BC48}"/>
              </a:ext>
            </a:extLst>
          </p:cNvPr>
          <p:cNvSpPr txBox="1"/>
          <p:nvPr/>
        </p:nvSpPr>
        <p:spPr>
          <a:xfrm>
            <a:off x="89243" y="1619250"/>
            <a:ext cx="233999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それぞれ形の違うゴルフホールです。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24" name="図 223">
            <a:extLst>
              <a:ext uri="{FF2B5EF4-FFF2-40B4-BE49-F238E27FC236}">
                <a16:creationId xmlns:a16="http://schemas.microsoft.com/office/drawing/2014/main" id="{F18DBEC2-EBCE-09FD-65DB-F37B04C2F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68" y="217208"/>
            <a:ext cx="1772444" cy="1329334"/>
          </a:xfrm>
          <a:prstGeom prst="rect">
            <a:avLst/>
          </a:prstGeom>
        </p:spPr>
      </p:pic>
      <p:pic>
        <p:nvPicPr>
          <p:cNvPr id="225" name="図 224">
            <a:extLst>
              <a:ext uri="{FF2B5EF4-FFF2-40B4-BE49-F238E27FC236}">
                <a16:creationId xmlns:a16="http://schemas.microsoft.com/office/drawing/2014/main" id="{028B3E56-4E22-7D94-5BB2-5AAE92CD3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350" y="1901622"/>
            <a:ext cx="1025473" cy="769105"/>
          </a:xfrm>
          <a:prstGeom prst="rect">
            <a:avLst/>
          </a:prstGeom>
        </p:spPr>
      </p:pic>
      <p:pic>
        <p:nvPicPr>
          <p:cNvPr id="226" name="図 225">
            <a:extLst>
              <a:ext uri="{FF2B5EF4-FFF2-40B4-BE49-F238E27FC236}">
                <a16:creationId xmlns:a16="http://schemas.microsoft.com/office/drawing/2014/main" id="{16E76051-CE01-C780-85F5-5A9C65AC1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17" y="1892700"/>
            <a:ext cx="1025473" cy="769105"/>
          </a:xfrm>
          <a:prstGeom prst="rect">
            <a:avLst/>
          </a:prstGeom>
        </p:spPr>
      </p:pic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B41B12A3-6AE2-BE24-6F9C-8B48143FA6E4}"/>
              </a:ext>
            </a:extLst>
          </p:cNvPr>
          <p:cNvSpPr txBox="1"/>
          <p:nvPr/>
        </p:nvSpPr>
        <p:spPr>
          <a:xfrm>
            <a:off x="89243" y="2661805"/>
            <a:ext cx="233999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人ずつならんで遊びます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0A8696D9-62DB-9228-DE65-0D3BECADC8A0}"/>
              </a:ext>
            </a:extLst>
          </p:cNvPr>
          <p:cNvSpPr txBox="1"/>
          <p:nvPr/>
        </p:nvSpPr>
        <p:spPr>
          <a:xfrm>
            <a:off x="73013" y="1476375"/>
            <a:ext cx="233999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色んなコースで遊べるゴルフゲームのセット！</a:t>
            </a:r>
            <a:endParaRPr lang="en-US" altLang="ja-JP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ED70A2FD-1E19-3F3B-803C-2C24E0AE73C9}"/>
              </a:ext>
            </a:extLst>
          </p:cNvPr>
          <p:cNvSpPr txBox="1"/>
          <p:nvPr/>
        </p:nvSpPr>
        <p:spPr>
          <a:xfrm>
            <a:off x="1206215" y="2660090"/>
            <a:ext cx="114173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室内でも設置しやすいです。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7899</TotalTime>
  <Words>53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281</cp:revision>
  <cp:lastPrinted>2025-03-25T03:23:51Z</cp:lastPrinted>
  <dcterms:created xsi:type="dcterms:W3CDTF">2021-07-06T03:57:40Z</dcterms:created>
  <dcterms:modified xsi:type="dcterms:W3CDTF">2025-04-05T10:25:19Z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