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4" d="100"/>
          <a:sy n="194" d="100"/>
        </p:scale>
        <p:origin x="1080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D967A45A-0D0C-7CE0-9C72-4B2098C6F056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45" name="AutoShape 2" descr="大理石 (茶)">
              <a:extLst>
                <a:ext uri="{FF2B5EF4-FFF2-40B4-BE49-F238E27FC236}">
                  <a16:creationId xmlns:a16="http://schemas.microsoft.com/office/drawing/2014/main" id="{5658806F-7151-6B1F-E5D7-CA7732403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6" name="AutoShape 6" descr="大理石 (白)">
              <a:extLst>
                <a:ext uri="{FF2B5EF4-FFF2-40B4-BE49-F238E27FC236}">
                  <a16:creationId xmlns:a16="http://schemas.microsoft.com/office/drawing/2014/main" id="{AEE40124-4C2D-B16F-C91F-774E6591C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7" name="AutoShape 7">
              <a:extLst>
                <a:ext uri="{FF2B5EF4-FFF2-40B4-BE49-F238E27FC236}">
                  <a16:creationId xmlns:a16="http://schemas.microsoft.com/office/drawing/2014/main" id="{9B021B82-C12D-F647-2E55-82795E3E1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9E94172F-830E-427C-B342-76D13B1D1131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58" name="AutoShape 2" descr="大理石 (茶)">
              <a:extLst>
                <a:ext uri="{FF2B5EF4-FFF2-40B4-BE49-F238E27FC236}">
                  <a16:creationId xmlns:a16="http://schemas.microsoft.com/office/drawing/2014/main" id="{369D08A3-2FB2-B3AC-5314-723D92634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9" name="AutoShape 6" descr="大理石 (白)">
              <a:extLst>
                <a:ext uri="{FF2B5EF4-FFF2-40B4-BE49-F238E27FC236}">
                  <a16:creationId xmlns:a16="http://schemas.microsoft.com/office/drawing/2014/main" id="{2619131F-532E-B503-4F05-12EADBE1C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60" name="AutoShape 7">
              <a:extLst>
                <a:ext uri="{FF2B5EF4-FFF2-40B4-BE49-F238E27FC236}">
                  <a16:creationId xmlns:a16="http://schemas.microsoft.com/office/drawing/2014/main" id="{6DD6F089-104D-EFA9-B6BD-69100BE07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16346A0F-43A4-BEB6-28B0-D12A3824F2EA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71" name="AutoShape 2" descr="大理石 (茶)">
              <a:extLst>
                <a:ext uri="{FF2B5EF4-FFF2-40B4-BE49-F238E27FC236}">
                  <a16:creationId xmlns:a16="http://schemas.microsoft.com/office/drawing/2014/main" id="{572CE009-953A-C14F-56CA-EABBFD783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72" name="AutoShape 6" descr="大理石 (白)">
              <a:extLst>
                <a:ext uri="{FF2B5EF4-FFF2-40B4-BE49-F238E27FC236}">
                  <a16:creationId xmlns:a16="http://schemas.microsoft.com/office/drawing/2014/main" id="{FDA3BC63-A753-493C-11AD-A6E91A85F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73" name="AutoShape 7">
              <a:extLst>
                <a:ext uri="{FF2B5EF4-FFF2-40B4-BE49-F238E27FC236}">
                  <a16:creationId xmlns:a16="http://schemas.microsoft.com/office/drawing/2014/main" id="{D2BDDCDF-C4A8-AF10-90CA-C3F0630C6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0DCE85F5-FDDD-B89B-F684-1AE21AE8E4AF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75" name="AutoShape 2" descr="大理石 (茶)">
              <a:extLst>
                <a:ext uri="{FF2B5EF4-FFF2-40B4-BE49-F238E27FC236}">
                  <a16:creationId xmlns:a16="http://schemas.microsoft.com/office/drawing/2014/main" id="{927778E1-A5B6-B9BF-93EF-4EA3EF2C1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76" name="AutoShape 6" descr="大理石 (白)">
              <a:extLst>
                <a:ext uri="{FF2B5EF4-FFF2-40B4-BE49-F238E27FC236}">
                  <a16:creationId xmlns:a16="http://schemas.microsoft.com/office/drawing/2014/main" id="{19D98376-EF13-4C9C-BC11-D77C4E5CF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77" name="AutoShape 7">
              <a:extLst>
                <a:ext uri="{FF2B5EF4-FFF2-40B4-BE49-F238E27FC236}">
                  <a16:creationId xmlns:a16="http://schemas.microsoft.com/office/drawing/2014/main" id="{A867365C-1921-C2F9-3328-BF741C977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33E2A214-6A4C-B546-E4E3-B874991AD8B0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87" name="AutoShape 2" descr="大理石 (茶)">
              <a:extLst>
                <a:ext uri="{FF2B5EF4-FFF2-40B4-BE49-F238E27FC236}">
                  <a16:creationId xmlns:a16="http://schemas.microsoft.com/office/drawing/2014/main" id="{52E3D9E7-1E22-9507-5BD4-1F7DE8D25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88" name="AutoShape 6" descr="大理石 (白)">
              <a:extLst>
                <a:ext uri="{FF2B5EF4-FFF2-40B4-BE49-F238E27FC236}">
                  <a16:creationId xmlns:a16="http://schemas.microsoft.com/office/drawing/2014/main" id="{307503CD-9178-B055-6EF5-FF6B2AD9E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89" name="AutoShape 7">
              <a:extLst>
                <a:ext uri="{FF2B5EF4-FFF2-40B4-BE49-F238E27FC236}">
                  <a16:creationId xmlns:a16="http://schemas.microsoft.com/office/drawing/2014/main" id="{5F732647-AE19-1906-6F4C-5E03569BC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255AD0F8-8D20-E30F-7130-EC81B622E7A1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91" name="AutoShape 2" descr="大理石 (茶)">
              <a:extLst>
                <a:ext uri="{FF2B5EF4-FFF2-40B4-BE49-F238E27FC236}">
                  <a16:creationId xmlns:a16="http://schemas.microsoft.com/office/drawing/2014/main" id="{523748CA-F91A-3099-80C1-BC2FD6757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92" name="AutoShape 6" descr="大理石 (白)">
              <a:extLst>
                <a:ext uri="{FF2B5EF4-FFF2-40B4-BE49-F238E27FC236}">
                  <a16:creationId xmlns:a16="http://schemas.microsoft.com/office/drawing/2014/main" id="{4D9681F2-451D-1471-8303-A314B1D2C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93" name="AutoShape 7">
              <a:extLst>
                <a:ext uri="{FF2B5EF4-FFF2-40B4-BE49-F238E27FC236}">
                  <a16:creationId xmlns:a16="http://schemas.microsoft.com/office/drawing/2014/main" id="{8B7B672C-C0C7-7636-7F43-875DC6E2A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978D17C8-8550-12F3-2988-C4B4D4163981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104" name="AutoShape 2" descr="大理石 (茶)">
              <a:extLst>
                <a:ext uri="{FF2B5EF4-FFF2-40B4-BE49-F238E27FC236}">
                  <a16:creationId xmlns:a16="http://schemas.microsoft.com/office/drawing/2014/main" id="{E4E0D483-1A5F-8538-9450-FEDACDB96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05" name="AutoShape 6" descr="大理石 (白)">
              <a:extLst>
                <a:ext uri="{FF2B5EF4-FFF2-40B4-BE49-F238E27FC236}">
                  <a16:creationId xmlns:a16="http://schemas.microsoft.com/office/drawing/2014/main" id="{D36FEE02-11B7-5452-CDF0-0E4714107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06" name="AutoShape 7">
              <a:extLst>
                <a:ext uri="{FF2B5EF4-FFF2-40B4-BE49-F238E27FC236}">
                  <a16:creationId xmlns:a16="http://schemas.microsoft.com/office/drawing/2014/main" id="{543AADC4-6C56-DE52-6B9B-0ED783EFF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BFCB2E55-D1AF-1808-747C-2B9EDF52B524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108" name="AutoShape 2" descr="大理石 (茶)">
              <a:extLst>
                <a:ext uri="{FF2B5EF4-FFF2-40B4-BE49-F238E27FC236}">
                  <a16:creationId xmlns:a16="http://schemas.microsoft.com/office/drawing/2014/main" id="{06C579E3-E0CD-9ABA-D323-C2D4D3B26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09" name="AutoShape 6" descr="大理石 (白)">
              <a:extLst>
                <a:ext uri="{FF2B5EF4-FFF2-40B4-BE49-F238E27FC236}">
                  <a16:creationId xmlns:a16="http://schemas.microsoft.com/office/drawing/2014/main" id="{1137FE05-FA96-3D86-B67D-A8AAEBA6C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10" name="AutoShape 7">
              <a:extLst>
                <a:ext uri="{FF2B5EF4-FFF2-40B4-BE49-F238E27FC236}">
                  <a16:creationId xmlns:a16="http://schemas.microsoft.com/office/drawing/2014/main" id="{DFC3B0AD-353D-6708-0078-AE8A1EAC2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567C7281-062C-DCF4-31CF-F88A58050405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121" name="AutoShape 2" descr="大理石 (茶)">
              <a:extLst>
                <a:ext uri="{FF2B5EF4-FFF2-40B4-BE49-F238E27FC236}">
                  <a16:creationId xmlns:a16="http://schemas.microsoft.com/office/drawing/2014/main" id="{A952EA77-51F5-FB2E-74EE-1F31D686C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22" name="AutoShape 6" descr="大理石 (白)">
              <a:extLst>
                <a:ext uri="{FF2B5EF4-FFF2-40B4-BE49-F238E27FC236}">
                  <a16:creationId xmlns:a16="http://schemas.microsoft.com/office/drawing/2014/main" id="{ACA82CBE-F95E-8F1B-0BAE-9B6FC06FF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23" name="AutoShape 7">
              <a:extLst>
                <a:ext uri="{FF2B5EF4-FFF2-40B4-BE49-F238E27FC236}">
                  <a16:creationId xmlns:a16="http://schemas.microsoft.com/office/drawing/2014/main" id="{7C03686B-BD57-67EC-54D8-E76AC1140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D6E25F9A-B40D-D36B-CD74-552671ADD786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125" name="AutoShape 2" descr="大理石 (茶)">
              <a:extLst>
                <a:ext uri="{FF2B5EF4-FFF2-40B4-BE49-F238E27FC236}">
                  <a16:creationId xmlns:a16="http://schemas.microsoft.com/office/drawing/2014/main" id="{EF36A2A3-1DA0-3AAC-99C9-33D6340E9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26" name="AutoShape 6" descr="大理石 (白)">
              <a:extLst>
                <a:ext uri="{FF2B5EF4-FFF2-40B4-BE49-F238E27FC236}">
                  <a16:creationId xmlns:a16="http://schemas.microsoft.com/office/drawing/2014/main" id="{D6D6730C-CE2C-CD8E-71E7-5C2E894B4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27" name="AutoShape 7">
              <a:extLst>
                <a:ext uri="{FF2B5EF4-FFF2-40B4-BE49-F238E27FC236}">
                  <a16:creationId xmlns:a16="http://schemas.microsoft.com/office/drawing/2014/main" id="{CE2A5E24-C428-B072-0E24-543D8B4C2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135" name="グループ化 134">
            <a:extLst>
              <a:ext uri="{FF2B5EF4-FFF2-40B4-BE49-F238E27FC236}">
                <a16:creationId xmlns:a16="http://schemas.microsoft.com/office/drawing/2014/main" id="{17AAD9F3-71B7-1260-7E9A-028E3E62DEAE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136" name="AutoShape 2" descr="大理石 (茶)">
              <a:extLst>
                <a:ext uri="{FF2B5EF4-FFF2-40B4-BE49-F238E27FC236}">
                  <a16:creationId xmlns:a16="http://schemas.microsoft.com/office/drawing/2014/main" id="{8F5F1F0E-B3CF-C6CD-6356-CEDB8BC7D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37" name="AutoShape 6" descr="大理石 (白)">
              <a:extLst>
                <a:ext uri="{FF2B5EF4-FFF2-40B4-BE49-F238E27FC236}">
                  <a16:creationId xmlns:a16="http://schemas.microsoft.com/office/drawing/2014/main" id="{CE292649-2632-415A-4987-FE33048A3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38" name="AutoShape 7">
              <a:extLst>
                <a:ext uri="{FF2B5EF4-FFF2-40B4-BE49-F238E27FC236}">
                  <a16:creationId xmlns:a16="http://schemas.microsoft.com/office/drawing/2014/main" id="{DDD54C25-D2DE-D2A2-2654-F6EA81064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139" name="グループ化 138">
            <a:extLst>
              <a:ext uri="{FF2B5EF4-FFF2-40B4-BE49-F238E27FC236}">
                <a16:creationId xmlns:a16="http://schemas.microsoft.com/office/drawing/2014/main" id="{41FBD971-3983-7E13-F63D-0F887E10B9D4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140" name="AutoShape 2" descr="大理石 (茶)">
              <a:extLst>
                <a:ext uri="{FF2B5EF4-FFF2-40B4-BE49-F238E27FC236}">
                  <a16:creationId xmlns:a16="http://schemas.microsoft.com/office/drawing/2014/main" id="{A58C2676-0A95-49E8-9CDF-89D3FA4A0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41" name="AutoShape 6" descr="大理石 (白)">
              <a:extLst>
                <a:ext uri="{FF2B5EF4-FFF2-40B4-BE49-F238E27FC236}">
                  <a16:creationId xmlns:a16="http://schemas.microsoft.com/office/drawing/2014/main" id="{3D257A82-AD1A-8032-1502-79D248AEA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42" name="AutoShape 7">
              <a:extLst>
                <a:ext uri="{FF2B5EF4-FFF2-40B4-BE49-F238E27FC236}">
                  <a16:creationId xmlns:a16="http://schemas.microsoft.com/office/drawing/2014/main" id="{912C72FF-9609-22A9-57BC-267BCFF5F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F328360-8652-CD5F-E991-BAE4B695D44B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912454EE-3002-051F-60D8-D9E1CB9C5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5CA214A1-DB88-5DC9-20C6-F7E2132FB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2C1D0701-7168-2494-AB2D-44E121BD7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374EE3A-9FDD-CCD6-9D1A-28AE9C1A51F4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7" name="AutoShape 2" descr="大理石 (茶)">
              <a:extLst>
                <a:ext uri="{FF2B5EF4-FFF2-40B4-BE49-F238E27FC236}">
                  <a16:creationId xmlns:a16="http://schemas.microsoft.com/office/drawing/2014/main" id="{4D8C2189-8C24-9FBF-DCD8-5B75269C1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8" name="AutoShape 6" descr="大理石 (白)">
              <a:extLst>
                <a:ext uri="{FF2B5EF4-FFF2-40B4-BE49-F238E27FC236}">
                  <a16:creationId xmlns:a16="http://schemas.microsoft.com/office/drawing/2014/main" id="{FCFDC1FD-1BBE-20F7-E8DA-D514CACE5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BFCAAF1F-9CF4-F94D-50DD-A8BC6DF48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7080EA6-F46F-5E88-9363-CAB05B6764B4}"/>
              </a:ext>
            </a:extLst>
          </p:cNvPr>
          <p:cNvSpPr txBox="1"/>
          <p:nvPr/>
        </p:nvSpPr>
        <p:spPr>
          <a:xfrm>
            <a:off x="84846" y="2844118"/>
            <a:ext cx="2402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W6.5×D6.5×H7.0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ja-JP" altLang="en-US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100V15A×2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×1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　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800W×1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57AAAF9-BCE3-98DB-EDC9-B3F0224E0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5" y="360362"/>
            <a:ext cx="1481068" cy="111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CC8E16C-C305-C176-9064-989F9DC66758}"/>
              </a:ext>
            </a:extLst>
          </p:cNvPr>
          <p:cNvSpPr txBox="1"/>
          <p:nvPr/>
        </p:nvSpPr>
        <p:spPr>
          <a:xfrm>
            <a:off x="54087" y="118847"/>
            <a:ext cx="23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ピノキオ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2916111-4ADA-5382-F88B-98EDB13A75B0}"/>
              </a:ext>
            </a:extLst>
          </p:cNvPr>
          <p:cNvSpPr txBox="1"/>
          <p:nvPr/>
        </p:nvSpPr>
        <p:spPr>
          <a:xfrm>
            <a:off x="90091" y="1641468"/>
            <a:ext cx="2315464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高さもあるので</a:t>
            </a:r>
            <a:r>
              <a:rPr lang="ja-JP" altLang="en-US" sz="400" b="1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アイキャッチ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にも最適です。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EAC6A9F7-FAE2-9188-D0DE-F849FE42F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3787" y="1888957"/>
            <a:ext cx="1038726" cy="77904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D7A0C1F-F590-ECAE-39E4-2BD3AFC74C86}"/>
              </a:ext>
            </a:extLst>
          </p:cNvPr>
          <p:cNvSpPr txBox="1"/>
          <p:nvPr/>
        </p:nvSpPr>
        <p:spPr>
          <a:xfrm>
            <a:off x="90091" y="1491935"/>
            <a:ext cx="145229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ピノキオのフワフワ！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DB65A03-2CE4-A9A6-123A-6B2BA56651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25" y="1877891"/>
            <a:ext cx="1047911" cy="785934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EA01A64-CE18-BDEC-CEFD-1ED0C2145636}"/>
              </a:ext>
            </a:extLst>
          </p:cNvPr>
          <p:cNvSpPr txBox="1"/>
          <p:nvPr/>
        </p:nvSpPr>
        <p:spPr>
          <a:xfrm>
            <a:off x="74595" y="2674939"/>
            <a:ext cx="116762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どんなイベントにも使えるオールマイティなふわふわです。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B9E832F-20DD-6A43-6EDB-73B192BAD311}"/>
              </a:ext>
            </a:extLst>
          </p:cNvPr>
          <p:cNvSpPr txBox="1"/>
          <p:nvPr/>
        </p:nvSpPr>
        <p:spPr>
          <a:xfrm>
            <a:off x="1198951" y="2674939"/>
            <a:ext cx="116762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大きな入口のため、比較的出入りしやすいです。</a:t>
            </a: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7813</TotalTime>
  <Words>71</Words>
  <Application>Microsoft Office PowerPoint</Application>
  <PresentationFormat>ユーザー設定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203</cp:revision>
  <cp:lastPrinted>2025-03-25T03:23:51Z</cp:lastPrinted>
  <dcterms:created xsi:type="dcterms:W3CDTF">2021-07-06T03:57:40Z</dcterms:created>
  <dcterms:modified xsi:type="dcterms:W3CDTF">2025-04-01T08:08:26Z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