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テキスト ボックス 274">
            <a:extLst>
              <a:ext uri="{FF2B5EF4-FFF2-40B4-BE49-F238E27FC236}">
                <a16:creationId xmlns:a16="http://schemas.microsoft.com/office/drawing/2014/main" id="{7A5386E7-1B3F-7B53-5FC7-4882FF309BC7}"/>
              </a:ext>
            </a:extLst>
          </p:cNvPr>
          <p:cNvSpPr txBox="1"/>
          <p:nvPr/>
        </p:nvSpPr>
        <p:spPr>
          <a:xfrm>
            <a:off x="90091" y="2855151"/>
            <a:ext cx="2213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W1.2×D1.2×H0.6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6" name="テキスト ボックス 275">
            <a:extLst>
              <a:ext uri="{FF2B5EF4-FFF2-40B4-BE49-F238E27FC236}">
                <a16:creationId xmlns:a16="http://schemas.microsoft.com/office/drawing/2014/main" id="{9780C718-F0BF-A3A8-1D98-0094352017E2}"/>
              </a:ext>
            </a:extLst>
          </p:cNvPr>
          <p:cNvSpPr txBox="1"/>
          <p:nvPr/>
        </p:nvSpPr>
        <p:spPr>
          <a:xfrm>
            <a:off x="72219" y="107994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フライングチップビンゴ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77" name="Picture 2">
            <a:extLst>
              <a:ext uri="{FF2B5EF4-FFF2-40B4-BE49-F238E27FC236}">
                <a16:creationId xmlns:a16="http://schemas.microsoft.com/office/drawing/2014/main" id="{8A1D7E44-7C3B-11BD-A48F-CB3D641CE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39" y="360364"/>
            <a:ext cx="1487699" cy="111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8" name="Picture 4">
            <a:extLst>
              <a:ext uri="{FF2B5EF4-FFF2-40B4-BE49-F238E27FC236}">
                <a16:creationId xmlns:a16="http://schemas.microsoft.com/office/drawing/2014/main" id="{92D33EDF-D2F8-81D5-3EF7-8792CDAAD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99" y="1880501"/>
            <a:ext cx="1044575" cy="78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9" name="テキスト ボックス 278">
            <a:extLst>
              <a:ext uri="{FF2B5EF4-FFF2-40B4-BE49-F238E27FC236}">
                <a16:creationId xmlns:a16="http://schemas.microsoft.com/office/drawing/2014/main" id="{DE03B3F3-FD74-958E-AF11-983C33EA158A}"/>
              </a:ext>
            </a:extLst>
          </p:cNvPr>
          <p:cNvSpPr txBox="1"/>
          <p:nvPr/>
        </p:nvSpPr>
        <p:spPr>
          <a:xfrm>
            <a:off x="90091" y="1631015"/>
            <a:ext cx="2340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つある的をめがけてチップを投げます。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b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lang="ja-JP" altLang="en-US" sz="400" dirty="0"/>
          </a:p>
        </p:txBody>
      </p:sp>
      <p:sp>
        <p:nvSpPr>
          <p:cNvPr id="280" name="テキスト ボックス 279">
            <a:extLst>
              <a:ext uri="{FF2B5EF4-FFF2-40B4-BE49-F238E27FC236}">
                <a16:creationId xmlns:a16="http://schemas.microsoft.com/office/drawing/2014/main" id="{4B468DA7-0088-C489-FFFB-4CDA210166A7}"/>
              </a:ext>
            </a:extLst>
          </p:cNvPr>
          <p:cNvSpPr txBox="1"/>
          <p:nvPr/>
        </p:nvSpPr>
        <p:spPr>
          <a:xfrm>
            <a:off x="90351" y="1480750"/>
            <a:ext cx="23400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チップを投げてビンゴを目指すゲーム！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81" name="図 280">
            <a:extLst>
              <a:ext uri="{FF2B5EF4-FFF2-40B4-BE49-F238E27FC236}">
                <a16:creationId xmlns:a16="http://schemas.microsoft.com/office/drawing/2014/main" id="{104B6C91-33F2-7952-95FA-82BB179AEB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8944" y="1880501"/>
            <a:ext cx="1038876" cy="77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7903</TotalTime>
  <Words>39</Words>
  <Application>Microsoft Office PowerPoint</Application>
  <PresentationFormat>ユーザー設定</PresentationFormat>
  <Paragraphs>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291</cp:revision>
  <cp:lastPrinted>2025-03-25T03:23:51Z</cp:lastPrinted>
  <dcterms:created xsi:type="dcterms:W3CDTF">2021-07-06T03:57:40Z</dcterms:created>
  <dcterms:modified xsi:type="dcterms:W3CDTF">2025-04-05T10:29:15Z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