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210C8DDB-333D-7DB2-EB88-906FA3E95C2E}"/>
              </a:ext>
            </a:extLst>
          </p:cNvPr>
          <p:cNvSpPr txBox="1"/>
          <p:nvPr/>
        </p:nvSpPr>
        <p:spPr>
          <a:xfrm>
            <a:off x="90091" y="2844118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W2.0×D1.0×H2.0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2B4BEC5D-A134-8EE5-F2A5-5D0EEA84E16D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フリスビー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de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どっかん！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7" name="Picture 2">
            <a:extLst>
              <a:ext uri="{FF2B5EF4-FFF2-40B4-BE49-F238E27FC236}">
                <a16:creationId xmlns:a16="http://schemas.microsoft.com/office/drawing/2014/main" id="{3E5A72F4-9535-6B6C-2BA4-61C971F6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71772"/>
            <a:ext cx="1472490" cy="11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C2CA42E-F2BD-C6AD-98E1-D548DE9FF48D}"/>
              </a:ext>
            </a:extLst>
          </p:cNvPr>
          <p:cNvSpPr txBox="1"/>
          <p:nvPr/>
        </p:nvSpPr>
        <p:spPr>
          <a:xfrm>
            <a:off x="90091" y="1475966"/>
            <a:ext cx="22133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当たると音が鳴るフリスビーゲーム！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9" name="図 128">
            <a:extLst>
              <a:ext uri="{FF2B5EF4-FFF2-40B4-BE49-F238E27FC236}">
                <a16:creationId xmlns:a16="http://schemas.microsoft.com/office/drawing/2014/main" id="{592FDD15-A8B9-B04C-7B8E-A0EB7BCEC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69810"/>
            <a:ext cx="1044575" cy="783431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4B9CBA2F-B9C5-A819-68C4-0DF5035A57AC}"/>
              </a:ext>
            </a:extLst>
          </p:cNvPr>
          <p:cNvSpPr txBox="1"/>
          <p:nvPr/>
        </p:nvSpPr>
        <p:spPr>
          <a:xfrm>
            <a:off x="90091" y="2681166"/>
            <a:ext cx="115292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的は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ヶ所あります。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7896</TotalTime>
  <Words>46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272</cp:revision>
  <cp:lastPrinted>2025-03-25T03:23:51Z</cp:lastPrinted>
  <dcterms:created xsi:type="dcterms:W3CDTF">2021-07-06T03:57:40Z</dcterms:created>
  <dcterms:modified xsi:type="dcterms:W3CDTF">2025-04-05T10:21:37Z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