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3202CA-7AEA-83F1-0879-2EAC3E21DB8F}"/>
              </a:ext>
            </a:extLst>
          </p:cNvPr>
          <p:cNvSpPr txBox="1"/>
          <p:nvPr/>
        </p:nvSpPr>
        <p:spPr>
          <a:xfrm>
            <a:off x="90091" y="2844118"/>
            <a:ext cx="212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W4.5×D4.5×H4.2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51FEE9-964B-58BF-A659-9F1C75774A61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プリンセスパレス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31E626E4-E031-B931-620D-E794E185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1" y="360362"/>
            <a:ext cx="1487702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07FDF9-3AF1-9523-80A8-D04629B41DF5}"/>
              </a:ext>
            </a:extLst>
          </p:cNvPr>
          <p:cNvSpPr txBox="1"/>
          <p:nvPr/>
        </p:nvSpPr>
        <p:spPr>
          <a:xfrm>
            <a:off x="90091" y="1619982"/>
            <a:ext cx="22768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かわいいプリンセスのふわふわです。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006CC86-9AB8-554E-CED0-360B948E4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80394"/>
            <a:ext cx="1044575" cy="78343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B819D2-D275-04D9-CBB7-F704A6A9E564}"/>
              </a:ext>
            </a:extLst>
          </p:cNvPr>
          <p:cNvSpPr txBox="1"/>
          <p:nvPr/>
        </p:nvSpPr>
        <p:spPr>
          <a:xfrm>
            <a:off x="90091" y="1475966"/>
            <a:ext cx="216972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かわいいプリンセスのふわふわ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DD3F136-71AB-05A7-2B7B-1EAE93F8F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90409"/>
            <a:ext cx="1044575" cy="78343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D67D56A-F024-3B2B-78D0-BA402DABD847}"/>
              </a:ext>
            </a:extLst>
          </p:cNvPr>
          <p:cNvSpPr txBox="1"/>
          <p:nvPr/>
        </p:nvSpPr>
        <p:spPr>
          <a:xfrm>
            <a:off x="90091" y="2678360"/>
            <a:ext cx="118784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広い内部です。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6DDC748-0BF9-CF88-D885-7153C1F0FC06}"/>
              </a:ext>
            </a:extLst>
          </p:cNvPr>
          <p:cNvSpPr txBox="1"/>
          <p:nvPr/>
        </p:nvSpPr>
        <p:spPr>
          <a:xfrm>
            <a:off x="1218769" y="2672558"/>
            <a:ext cx="118784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側面と背面は通気性の良いメッシュです。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7858</TotalTime>
  <Words>58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231</cp:revision>
  <cp:lastPrinted>2025-03-25T03:23:51Z</cp:lastPrinted>
  <dcterms:created xsi:type="dcterms:W3CDTF">2021-07-06T03:57:40Z</dcterms:created>
  <dcterms:modified xsi:type="dcterms:W3CDTF">2025-04-01T09:01:17Z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