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テキスト ボックス 642">
            <a:extLst>
              <a:ext uri="{FF2B5EF4-FFF2-40B4-BE49-F238E27FC236}">
                <a16:creationId xmlns:a16="http://schemas.microsoft.com/office/drawing/2014/main" id="{9237C04F-EDF2-0C76-CF8F-53E7FBE60B27}"/>
              </a:ext>
            </a:extLst>
          </p:cNvPr>
          <p:cNvSpPr txBox="1"/>
          <p:nvPr/>
        </p:nvSpPr>
        <p:spPr>
          <a:xfrm>
            <a:off x="90091" y="2844118"/>
            <a:ext cx="221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W1.8×D0.9×H1.0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4" name="テキスト ボックス 643">
            <a:extLst>
              <a:ext uri="{FF2B5EF4-FFF2-40B4-BE49-F238E27FC236}">
                <a16:creationId xmlns:a16="http://schemas.microsoft.com/office/drawing/2014/main" id="{0D98A9BB-2163-BE6C-13C6-05ED202D45E0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ボトルゲーム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45" name="Picture 2">
            <a:extLst>
              <a:ext uri="{FF2B5EF4-FFF2-40B4-BE49-F238E27FC236}">
                <a16:creationId xmlns:a16="http://schemas.microsoft.com/office/drawing/2014/main" id="{D1D5EEE6-7006-44EA-08C8-7BCFDACF1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35" y="353674"/>
            <a:ext cx="1512168" cy="1134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6" name="テキスト ボックス 645">
            <a:extLst>
              <a:ext uri="{FF2B5EF4-FFF2-40B4-BE49-F238E27FC236}">
                <a16:creationId xmlns:a16="http://schemas.microsoft.com/office/drawing/2014/main" id="{CEFDA824-D6F3-A7C5-9119-4A5E45793C7B}"/>
              </a:ext>
            </a:extLst>
          </p:cNvPr>
          <p:cNvSpPr txBox="1"/>
          <p:nvPr/>
        </p:nvSpPr>
        <p:spPr>
          <a:xfrm>
            <a:off x="90091" y="1620562"/>
            <a:ext cx="2340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ボトルを起こしてください。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意外と難しいです。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7" name="テキスト ボックス 646">
            <a:extLst>
              <a:ext uri="{FF2B5EF4-FFF2-40B4-BE49-F238E27FC236}">
                <a16:creationId xmlns:a16="http://schemas.microsoft.com/office/drawing/2014/main" id="{C3BEF3B0-3066-8031-5186-280DFB7F3F94}"/>
              </a:ext>
            </a:extLst>
          </p:cNvPr>
          <p:cNvSpPr txBox="1"/>
          <p:nvPr/>
        </p:nvSpPr>
        <p:spPr>
          <a:xfrm>
            <a:off x="81178" y="1480330"/>
            <a:ext cx="234000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ボトルを起こすゲーム！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7925</TotalTime>
  <Words>35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343</cp:revision>
  <cp:lastPrinted>2025-03-25T03:23:51Z</cp:lastPrinted>
  <dcterms:created xsi:type="dcterms:W3CDTF">2021-07-06T03:57:40Z</dcterms:created>
  <dcterms:modified xsi:type="dcterms:W3CDTF">2025-04-05T10:52:06Z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