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テキスト ボックス 377">
            <a:extLst>
              <a:ext uri="{FF2B5EF4-FFF2-40B4-BE49-F238E27FC236}">
                <a16:creationId xmlns:a16="http://schemas.microsoft.com/office/drawing/2014/main" id="{2A52B4C8-469B-522C-AA2D-081FAF797AA6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9" name="テキスト ボックス 378">
            <a:extLst>
              <a:ext uri="{FF2B5EF4-FFF2-40B4-BE49-F238E27FC236}">
                <a16:creationId xmlns:a16="http://schemas.microsoft.com/office/drawing/2014/main" id="{15B1983A-5EE1-EAE2-EC77-90D5DFC885C6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ボーガン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0" name="テキスト ボックス 379">
            <a:extLst>
              <a:ext uri="{FF2B5EF4-FFF2-40B4-BE49-F238E27FC236}">
                <a16:creationId xmlns:a16="http://schemas.microsoft.com/office/drawing/2014/main" id="{8D248FFE-65E4-738D-8967-9BA07BB8D181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コンパクトなボーガンゲーム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9A88C03C-1A63-E760-EF05-5B36399A58F8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盤面に向かって吸盤銃を撃ちます。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2" name="Picture 2">
            <a:extLst>
              <a:ext uri="{FF2B5EF4-FFF2-40B4-BE49-F238E27FC236}">
                <a16:creationId xmlns:a16="http://schemas.microsoft.com/office/drawing/2014/main" id="{C48BA8E5-DE17-AE46-D6A5-7CF326DD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7" y="361824"/>
            <a:ext cx="1485206" cy="11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図 382">
            <a:extLst>
              <a:ext uri="{FF2B5EF4-FFF2-40B4-BE49-F238E27FC236}">
                <a16:creationId xmlns:a16="http://schemas.microsoft.com/office/drawing/2014/main" id="{9280F816-1CA9-89BA-0FFF-AFBE4C04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65073"/>
            <a:ext cx="1067498" cy="800624"/>
          </a:xfrm>
          <a:prstGeom prst="rect">
            <a:avLst/>
          </a:prstGeom>
        </p:spPr>
      </p:pic>
      <p:pic>
        <p:nvPicPr>
          <p:cNvPr id="384" name="図 383">
            <a:extLst>
              <a:ext uri="{FF2B5EF4-FFF2-40B4-BE49-F238E27FC236}">
                <a16:creationId xmlns:a16="http://schemas.microsoft.com/office/drawing/2014/main" id="{F274605B-A2A1-EDB9-130A-04E6D4C07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666" y="1871663"/>
            <a:ext cx="1069673" cy="8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7907</TotalTime>
  <Words>31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306</cp:revision>
  <cp:lastPrinted>2025-03-25T03:23:51Z</cp:lastPrinted>
  <dcterms:created xsi:type="dcterms:W3CDTF">2021-07-06T03:57:40Z</dcterms:created>
  <dcterms:modified xsi:type="dcterms:W3CDTF">2025-04-05T10:33:10Z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