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グループ化 200">
            <a:extLst>
              <a:ext uri="{FF2B5EF4-FFF2-40B4-BE49-F238E27FC236}">
                <a16:creationId xmlns:a16="http://schemas.microsoft.com/office/drawing/2014/main" id="{C16C2AF2-0B82-9CB3-FF82-FEF162E649E5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202" name="AutoShape 2" descr="大理石 (茶)">
              <a:extLst>
                <a:ext uri="{FF2B5EF4-FFF2-40B4-BE49-F238E27FC236}">
                  <a16:creationId xmlns:a16="http://schemas.microsoft.com/office/drawing/2014/main" id="{75E4A988-E8B9-E6E9-B4E5-5799996002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203" name="AutoShape 6" descr="大理石 (白)">
              <a:extLst>
                <a:ext uri="{FF2B5EF4-FFF2-40B4-BE49-F238E27FC236}">
                  <a16:creationId xmlns:a16="http://schemas.microsoft.com/office/drawing/2014/main" id="{4C9FA0A3-523B-8469-B424-1BBEF16E1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204" name="AutoShape 7">
              <a:extLst>
                <a:ext uri="{FF2B5EF4-FFF2-40B4-BE49-F238E27FC236}">
                  <a16:creationId xmlns:a16="http://schemas.microsoft.com/office/drawing/2014/main" id="{0468B029-DE6A-74F4-9493-D2F56CB17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205" name="テキスト ボックス 204">
            <a:extLst>
              <a:ext uri="{FF2B5EF4-FFF2-40B4-BE49-F238E27FC236}">
                <a16:creationId xmlns:a16="http://schemas.microsoft.com/office/drawing/2014/main" id="{3A6D201A-E5D6-E64A-6397-07DA8C06D7A1}"/>
              </a:ext>
            </a:extLst>
          </p:cNvPr>
          <p:cNvSpPr txBox="1"/>
          <p:nvPr/>
        </p:nvSpPr>
        <p:spPr>
          <a:xfrm>
            <a:off x="81698" y="2844118"/>
            <a:ext cx="24027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0.9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 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× 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5.0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 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× 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0.7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kumimoji="1" lang="ja-JP" altLang="en-US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6" name="テキスト ボックス 205">
            <a:extLst>
              <a:ext uri="{FF2B5EF4-FFF2-40B4-BE49-F238E27FC236}">
                <a16:creationId xmlns:a16="http://schemas.microsoft.com/office/drawing/2014/main" id="{802C230A-991B-BD62-4A4E-0ACC85A9A6FA}"/>
              </a:ext>
            </a:extLst>
          </p:cNvPr>
          <p:cNvSpPr txBox="1"/>
          <p:nvPr/>
        </p:nvSpPr>
        <p:spPr>
          <a:xfrm>
            <a:off x="82099" y="1620562"/>
            <a:ext cx="239676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個のカップへショット！高得点のカップを狙いましょう！</a:t>
            </a:r>
            <a:b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カップの合計点を競うゲームです。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07" name="図 206">
            <a:extLst>
              <a:ext uri="{FF2B5EF4-FFF2-40B4-BE49-F238E27FC236}">
                <a16:creationId xmlns:a16="http://schemas.microsoft.com/office/drawing/2014/main" id="{0A44BF20-9F0C-9E2A-298F-9710B0ED4C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751" y="1875830"/>
            <a:ext cx="1050660" cy="787995"/>
          </a:xfrm>
          <a:prstGeom prst="rect">
            <a:avLst/>
          </a:prstGeom>
        </p:spPr>
      </p:pic>
      <p:sp>
        <p:nvSpPr>
          <p:cNvPr id="208" name="テキスト ボックス 207">
            <a:extLst>
              <a:ext uri="{FF2B5EF4-FFF2-40B4-BE49-F238E27FC236}">
                <a16:creationId xmlns:a16="http://schemas.microsoft.com/office/drawing/2014/main" id="{9B4D1079-8026-599D-9F7E-D827FF4082E4}"/>
              </a:ext>
            </a:extLst>
          </p:cNvPr>
          <p:cNvSpPr txBox="1"/>
          <p:nvPr/>
        </p:nvSpPr>
        <p:spPr>
          <a:xfrm>
            <a:off x="77513" y="1475966"/>
            <a:ext cx="235283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人気のゴルフゲーム！</a:t>
            </a:r>
            <a:endParaRPr lang="ja-JP" altLang="en-US" dirty="0"/>
          </a:p>
        </p:txBody>
      </p:sp>
      <p:sp>
        <p:nvSpPr>
          <p:cNvPr id="209" name="テキスト ボックス 208">
            <a:extLst>
              <a:ext uri="{FF2B5EF4-FFF2-40B4-BE49-F238E27FC236}">
                <a16:creationId xmlns:a16="http://schemas.microsoft.com/office/drawing/2014/main" id="{B7441996-CB90-0B82-1FAF-2CEF8F761A8D}"/>
              </a:ext>
            </a:extLst>
          </p:cNvPr>
          <p:cNvSpPr txBox="1"/>
          <p:nvPr/>
        </p:nvSpPr>
        <p:spPr>
          <a:xfrm>
            <a:off x="84648" y="2666195"/>
            <a:ext cx="2396764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点、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点、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点、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点の穴があります。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10" name="図 209">
            <a:extLst>
              <a:ext uri="{FF2B5EF4-FFF2-40B4-BE49-F238E27FC236}">
                <a16:creationId xmlns:a16="http://schemas.microsoft.com/office/drawing/2014/main" id="{2EE9DA4C-443E-7164-08BE-2D558625C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5824" y="313848"/>
            <a:ext cx="1583174" cy="1187381"/>
          </a:xfrm>
          <a:prstGeom prst="rect">
            <a:avLst/>
          </a:prstGeom>
        </p:spPr>
      </p:pic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1836DEEF-7398-CC0E-1A92-9D4CF3851611}"/>
              </a:ext>
            </a:extLst>
          </p:cNvPr>
          <p:cNvSpPr txBox="1"/>
          <p:nvPr/>
        </p:nvSpPr>
        <p:spPr>
          <a:xfrm>
            <a:off x="57163" y="100293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ポケットゴルフ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7899</TotalTime>
  <Words>67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280</cp:revision>
  <cp:lastPrinted>2025-03-25T03:23:51Z</cp:lastPrinted>
  <dcterms:created xsi:type="dcterms:W3CDTF">2021-07-06T03:57:40Z</dcterms:created>
  <dcterms:modified xsi:type="dcterms:W3CDTF">2025-04-05T10:25:01Z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