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テキスト ボックス 620">
            <a:extLst>
              <a:ext uri="{FF2B5EF4-FFF2-40B4-BE49-F238E27FC236}">
                <a16:creationId xmlns:a16="http://schemas.microsoft.com/office/drawing/2014/main" id="{B2552173-EE0C-A64A-FBA6-7D9DBDF1C1FC}"/>
              </a:ext>
            </a:extLst>
          </p:cNvPr>
          <p:cNvSpPr txBox="1"/>
          <p:nvPr/>
        </p:nvSpPr>
        <p:spPr>
          <a:xfrm>
            <a:off x="90091" y="2840052"/>
            <a:ext cx="221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W0.5×D0.4×H0.75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備考：テーブルご手配ください。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2" name="テキスト ボックス 621">
            <a:extLst>
              <a:ext uri="{FF2B5EF4-FFF2-40B4-BE49-F238E27FC236}">
                <a16:creationId xmlns:a16="http://schemas.microsoft.com/office/drawing/2014/main" id="{ABBE3310-0E2D-433E-97CD-4293B92C03CB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ポップコーン機（塩）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23" name="Picture 2">
            <a:extLst>
              <a:ext uri="{FF2B5EF4-FFF2-40B4-BE49-F238E27FC236}">
                <a16:creationId xmlns:a16="http://schemas.microsoft.com/office/drawing/2014/main" id="{8F598BA6-D60B-C710-407B-401C6FFAC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77" y="367469"/>
            <a:ext cx="1478226" cy="110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" name="テキスト ボックス 623">
            <a:extLst>
              <a:ext uri="{FF2B5EF4-FFF2-40B4-BE49-F238E27FC236}">
                <a16:creationId xmlns:a16="http://schemas.microsoft.com/office/drawing/2014/main" id="{168962AC-A39C-85B0-44B6-4870DA922DB9}"/>
              </a:ext>
            </a:extLst>
          </p:cNvPr>
          <p:cNvSpPr txBox="1"/>
          <p:nvPr/>
        </p:nvSpPr>
        <p:spPr>
          <a:xfrm>
            <a:off x="90091" y="1619982"/>
            <a:ext cx="2340000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塩味のポップコーンが出来上がります。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5" name="テキスト ボックス 624">
            <a:extLst>
              <a:ext uri="{FF2B5EF4-FFF2-40B4-BE49-F238E27FC236}">
                <a16:creationId xmlns:a16="http://schemas.microsoft.com/office/drawing/2014/main" id="{0ADC2E9F-8D8A-D88F-0796-2421F2C28715}"/>
              </a:ext>
            </a:extLst>
          </p:cNvPr>
          <p:cNvSpPr txBox="1"/>
          <p:nvPr/>
        </p:nvSpPr>
        <p:spPr>
          <a:xfrm>
            <a:off x="93164" y="1473920"/>
            <a:ext cx="2241947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塩味のポップコーンが作れる機械！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7925</TotalTime>
  <Words>48</Words>
  <Application>Microsoft Office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340</cp:revision>
  <cp:lastPrinted>2025-03-25T03:23:51Z</cp:lastPrinted>
  <dcterms:created xsi:type="dcterms:W3CDTF">2021-07-06T03:57:40Z</dcterms:created>
  <dcterms:modified xsi:type="dcterms:W3CDTF">2025-04-05T10:51:26Z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