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2" name="グループ化 311">
            <a:extLst>
              <a:ext uri="{FF2B5EF4-FFF2-40B4-BE49-F238E27FC236}">
                <a16:creationId xmlns:a16="http://schemas.microsoft.com/office/drawing/2014/main" id="{A29C8992-31C7-D46B-AB37-9EF065EB4FB2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13" name="AutoShape 2" descr="大理石 (茶)">
              <a:extLst>
                <a:ext uri="{FF2B5EF4-FFF2-40B4-BE49-F238E27FC236}">
                  <a16:creationId xmlns:a16="http://schemas.microsoft.com/office/drawing/2014/main" id="{6A2190D7-A7A8-0E97-7F99-4C786FCFBC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314" name="AutoShape 6" descr="大理石 (白)">
              <a:extLst>
                <a:ext uri="{FF2B5EF4-FFF2-40B4-BE49-F238E27FC236}">
                  <a16:creationId xmlns:a16="http://schemas.microsoft.com/office/drawing/2014/main" id="{8C53FB51-C77A-D43D-FF00-F96501134D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315" name="AutoShape 7">
              <a:extLst>
                <a:ext uri="{FF2B5EF4-FFF2-40B4-BE49-F238E27FC236}">
                  <a16:creationId xmlns:a16="http://schemas.microsoft.com/office/drawing/2014/main" id="{00D96061-B430-AAFF-2C2B-75B711AD53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sp>
        <p:nvSpPr>
          <p:cNvPr id="316" name="テキスト ボックス 315">
            <a:extLst>
              <a:ext uri="{FF2B5EF4-FFF2-40B4-BE49-F238E27FC236}">
                <a16:creationId xmlns:a16="http://schemas.microsoft.com/office/drawing/2014/main" id="{E97CF9FB-5BDF-FA48-7365-F2C5D37A8BC2}"/>
              </a:ext>
            </a:extLst>
          </p:cNvPr>
          <p:cNvSpPr txBox="1"/>
          <p:nvPr/>
        </p:nvSpPr>
        <p:spPr>
          <a:xfrm>
            <a:off x="90091" y="2844698"/>
            <a:ext cx="25656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W0.7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Ｄ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0.4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Ｈ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1.0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対応人員：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</a:p>
        </p:txBody>
      </p:sp>
      <p:pic>
        <p:nvPicPr>
          <p:cNvPr id="317" name="Picture 2">
            <a:extLst>
              <a:ext uri="{FF2B5EF4-FFF2-40B4-BE49-F238E27FC236}">
                <a16:creationId xmlns:a16="http://schemas.microsoft.com/office/drawing/2014/main" id="{A46FA37F-4111-B6EC-594A-07548B7E41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667" b="97083" l="8594" r="77344">
                        <a14:foregroundMark x1="42634" y1="15665" x2="51145" y2="5096"/>
                        <a14:foregroundMark x1="56229" y1="4855" x2="66307" y2="18687"/>
                        <a14:foregroundMark x1="46049" y1="91349" x2="54021" y2="90944"/>
                        <a14:foregroundMark x1="45001" y1="8910" x2="62969" y2="8542"/>
                        <a14:foregroundMark x1="44688" y1="13542" x2="50781" y2="7708"/>
                        <a14:foregroundMark x1="43438" y1="15417" x2="45381" y2="11345"/>
                        <a14:foregroundMark x1="42613" y1="15651" x2="44688" y2="11042"/>
                        <a14:foregroundMark x1="48281" y1="93750" x2="49099" y2="94180"/>
                        <a14:foregroundMark x1="49219" y1="8333" x2="56406" y2="5833"/>
                        <a14:foregroundMark x1="49219" y1="7083" x2="55291" y2="4604"/>
                        <a14:foregroundMark x1="47344" y1="8958" x2="42245" y2="18083"/>
                        <a14:backgroundMark x1="58523" y1="2951" x2="62031" y2="0"/>
                        <a14:backgroundMark x1="62031" y1="0" x2="74219" y2="23958"/>
                        <a14:backgroundMark x1="74219" y1="23958" x2="71563" y2="44167"/>
                        <a14:backgroundMark x1="59531" y1="89792" x2="52656" y2="96667"/>
                        <a14:backgroundMark x1="61094" y1="89167" x2="59375" y2="90625"/>
                        <a14:backgroundMark x1="53906" y1="94583" x2="51250" y2="97292"/>
                        <a14:backgroundMark x1="47344" y1="96250" x2="49063" y2="98125"/>
                        <a14:backgroundMark x1="42656" y1="90208" x2="44375" y2="92917"/>
                        <a14:backgroundMark x1="39688" y1="14375" x2="39688" y2="14375"/>
                        <a14:backgroundMark x1="40156" y1="14375" x2="40156" y2="14375"/>
                        <a14:backgroundMark x1="40156" y1="14375" x2="40156" y2="14375"/>
                        <a14:backgroundMark x1="40781" y1="14375" x2="37813" y2="21250"/>
                        <a14:backgroundMark x1="39219" y1="13958" x2="44063" y2="7292"/>
                        <a14:backgroundMark x1="44844" y1="6667" x2="43125" y2="8958"/>
                        <a14:backgroundMark x1="43594" y1="8125" x2="42969" y2="10000"/>
                        <a14:backgroundMark x1="50938" y1="1875" x2="54375" y2="2500"/>
                        <a14:backgroundMark x1="56406" y1="2083" x2="54375" y2="1250"/>
                        <a14:backgroundMark x1="53438" y1="1875" x2="54844" y2="1667"/>
                        <a14:backgroundMark x1="57656" y1="2500" x2="52969" y2="1250"/>
                        <a14:backgroundMark x1="68125" y1="18333" x2="68906" y2="25417"/>
                        <a14:backgroundMark x1="70156" y1="22292" x2="70156" y2="32917"/>
                        <a14:backgroundMark x1="38750" y1="23125" x2="38281" y2="21042"/>
                        <a14:backgroundMark x1="38281" y1="21875" x2="37969" y2="21458"/>
                        <a14:backgroundMark x1="37969" y1="21042" x2="36563" y2="22708"/>
                      </a14:backgroundRemoval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-2475" r="14033" b="1"/>
          <a:stretch/>
        </p:blipFill>
        <p:spPr bwMode="auto">
          <a:xfrm rot="21403124">
            <a:off x="572891" y="304048"/>
            <a:ext cx="1103560" cy="1213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8" name="テキスト ボックス 317">
            <a:extLst>
              <a:ext uri="{FF2B5EF4-FFF2-40B4-BE49-F238E27FC236}">
                <a16:creationId xmlns:a16="http://schemas.microsoft.com/office/drawing/2014/main" id="{0D9E9E84-BB5F-2065-E49F-C4EA491BD24D}"/>
              </a:ext>
            </a:extLst>
          </p:cNvPr>
          <p:cNvSpPr txBox="1"/>
          <p:nvPr/>
        </p:nvSpPr>
        <p:spPr>
          <a:xfrm>
            <a:off x="90091" y="1491935"/>
            <a:ext cx="1810518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ポロンポロンと音がするゲーム！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9" name="テキスト ボックス 318">
            <a:extLst>
              <a:ext uri="{FF2B5EF4-FFF2-40B4-BE49-F238E27FC236}">
                <a16:creationId xmlns:a16="http://schemas.microsoft.com/office/drawing/2014/main" id="{258E64F3-B175-9824-8A6C-50F182803B6F}"/>
              </a:ext>
            </a:extLst>
          </p:cNvPr>
          <p:cNvSpPr txBox="1"/>
          <p:nvPr/>
        </p:nvSpPr>
        <p:spPr>
          <a:xfrm>
            <a:off x="90091" y="2664678"/>
            <a:ext cx="1152128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ボールを好きな場所にいれます。</a:t>
            </a:r>
            <a:endParaRPr kumimoji="1"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0" name="テキスト ボックス 319">
            <a:extLst>
              <a:ext uri="{FF2B5EF4-FFF2-40B4-BE49-F238E27FC236}">
                <a16:creationId xmlns:a16="http://schemas.microsoft.com/office/drawing/2014/main" id="{A110AB2E-4AFA-88A4-A5A4-AE5F0AD66241}"/>
              </a:ext>
            </a:extLst>
          </p:cNvPr>
          <p:cNvSpPr txBox="1"/>
          <p:nvPr/>
        </p:nvSpPr>
        <p:spPr>
          <a:xfrm>
            <a:off x="1202132" y="2677744"/>
            <a:ext cx="1152128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点があります。</a:t>
            </a:r>
            <a:endParaRPr kumimoji="1"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21" name="図 320">
            <a:extLst>
              <a:ext uri="{FF2B5EF4-FFF2-40B4-BE49-F238E27FC236}">
                <a16:creationId xmlns:a16="http://schemas.microsoft.com/office/drawing/2014/main" id="{35FEDCC7-03C4-C953-37BB-2883F438D6C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7917" y="1860641"/>
            <a:ext cx="1054628" cy="790971"/>
          </a:xfrm>
          <a:prstGeom prst="rect">
            <a:avLst/>
          </a:prstGeom>
        </p:spPr>
      </p:pic>
      <p:pic>
        <p:nvPicPr>
          <p:cNvPr id="322" name="図 321">
            <a:extLst>
              <a:ext uri="{FF2B5EF4-FFF2-40B4-BE49-F238E27FC236}">
                <a16:creationId xmlns:a16="http://schemas.microsoft.com/office/drawing/2014/main" id="{29E4690B-44C8-0F09-DBC3-791887D579E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91325" y="1872854"/>
            <a:ext cx="1049072" cy="786804"/>
          </a:xfrm>
          <a:prstGeom prst="rect">
            <a:avLst/>
          </a:prstGeom>
        </p:spPr>
      </p:pic>
      <p:sp>
        <p:nvSpPr>
          <p:cNvPr id="323" name="テキスト ボックス 322">
            <a:extLst>
              <a:ext uri="{FF2B5EF4-FFF2-40B4-BE49-F238E27FC236}">
                <a16:creationId xmlns:a16="http://schemas.microsoft.com/office/drawing/2014/main" id="{BEE8E73F-5B0D-80EF-76A1-A954BAAB3CB9}"/>
              </a:ext>
            </a:extLst>
          </p:cNvPr>
          <p:cNvSpPr txBox="1"/>
          <p:nvPr/>
        </p:nvSpPr>
        <p:spPr>
          <a:xfrm>
            <a:off x="78207" y="124073"/>
            <a:ext cx="23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ポロンポロンゲーム</a:t>
            </a:r>
            <a:endParaRPr lang="en-US" altLang="ja-JP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7904</TotalTime>
  <Words>44</Words>
  <Application>Microsoft Office PowerPoint</Application>
  <PresentationFormat>ユーザー設定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298</cp:revision>
  <cp:lastPrinted>2025-03-25T03:23:51Z</cp:lastPrinted>
  <dcterms:created xsi:type="dcterms:W3CDTF">2021-07-06T03:57:40Z</dcterms:created>
  <dcterms:modified xsi:type="dcterms:W3CDTF">2025-04-05T10:31:02Z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