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C7E8D8F0-AE9E-8837-F10C-DF28EA399A21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W1.0×D0.9×H1.8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5" name="テキスト ボックス 324">
            <a:extLst>
              <a:ext uri="{FF2B5EF4-FFF2-40B4-BE49-F238E27FC236}">
                <a16:creationId xmlns:a16="http://schemas.microsoft.com/office/drawing/2014/main" id="{AEF21B90-D441-ACC9-0858-E8FA3B8778C2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マリンシューティング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6" name="Picture 2">
            <a:extLst>
              <a:ext uri="{FF2B5EF4-FFF2-40B4-BE49-F238E27FC236}">
                <a16:creationId xmlns:a16="http://schemas.microsoft.com/office/drawing/2014/main" id="{208ECE15-C638-FA5C-3023-52242D1E2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0364"/>
            <a:ext cx="14877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" name="テキスト ボックス 326">
            <a:extLst>
              <a:ext uri="{FF2B5EF4-FFF2-40B4-BE49-F238E27FC236}">
                <a16:creationId xmlns:a16="http://schemas.microsoft.com/office/drawing/2014/main" id="{C00AB780-8F19-3164-2537-6DDACB471ECF}"/>
              </a:ext>
            </a:extLst>
          </p:cNvPr>
          <p:cNvSpPr txBox="1"/>
          <p:nvPr/>
        </p:nvSpPr>
        <p:spPr>
          <a:xfrm>
            <a:off x="90091" y="1619982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水鉄砲で的を倒すゲームです。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400" dirty="0"/>
          </a:p>
        </p:txBody>
      </p:sp>
      <p:pic>
        <p:nvPicPr>
          <p:cNvPr id="328" name="図 327">
            <a:extLst>
              <a:ext uri="{FF2B5EF4-FFF2-40B4-BE49-F238E27FC236}">
                <a16:creationId xmlns:a16="http://schemas.microsoft.com/office/drawing/2014/main" id="{F4F98A98-7997-7E46-AF6A-885BEBEE7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0" y="1871663"/>
            <a:ext cx="1050659" cy="787994"/>
          </a:xfrm>
          <a:prstGeom prst="rect">
            <a:avLst/>
          </a:prstGeom>
        </p:spPr>
      </p:pic>
      <p:pic>
        <p:nvPicPr>
          <p:cNvPr id="329" name="図 328">
            <a:extLst>
              <a:ext uri="{FF2B5EF4-FFF2-40B4-BE49-F238E27FC236}">
                <a16:creationId xmlns:a16="http://schemas.microsoft.com/office/drawing/2014/main" id="{DA34DC83-2855-6EC0-D5EB-6F238E0FD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656" y="1875830"/>
            <a:ext cx="1050660" cy="787995"/>
          </a:xfrm>
          <a:prstGeom prst="rect">
            <a:avLst/>
          </a:prstGeom>
        </p:spPr>
      </p:pic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6551871A-28B9-E46C-0CF4-2FADD4A08552}"/>
              </a:ext>
            </a:extLst>
          </p:cNvPr>
          <p:cNvSpPr txBox="1"/>
          <p:nvPr/>
        </p:nvSpPr>
        <p:spPr>
          <a:xfrm>
            <a:off x="90091" y="1475966"/>
            <a:ext cx="216972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夏にぴったりの水鉄砲ゲーム！</a:t>
            </a:r>
            <a:endParaRPr lang="ja-JP" altLang="en-US" dirty="0"/>
          </a:p>
        </p:txBody>
      </p: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CD2B3AB6-7DD2-6E94-E140-4CF4731109A1}"/>
              </a:ext>
            </a:extLst>
          </p:cNvPr>
          <p:cNvSpPr txBox="1"/>
          <p:nvPr/>
        </p:nvSpPr>
        <p:spPr>
          <a:xfrm>
            <a:off x="82150" y="2663825"/>
            <a:ext cx="116086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水鉄砲で的を倒します。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167A91F9-8FE8-13B5-2A87-72AA7EA43C49}"/>
              </a:ext>
            </a:extLst>
          </p:cNvPr>
          <p:cNvSpPr txBox="1"/>
          <p:nvPr/>
        </p:nvSpPr>
        <p:spPr>
          <a:xfrm>
            <a:off x="1206500" y="2663825"/>
            <a:ext cx="122359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ヶ所あります。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7905</TotalTime>
  <Words>49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299</cp:revision>
  <cp:lastPrinted>2025-03-25T03:23:51Z</cp:lastPrinted>
  <dcterms:created xsi:type="dcterms:W3CDTF">2021-07-06T03:57:40Z</dcterms:created>
  <dcterms:modified xsi:type="dcterms:W3CDTF">2025-04-05T10:31:17Z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