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テキスト ボックス 757">
            <a:extLst>
              <a:ext uri="{FF2B5EF4-FFF2-40B4-BE49-F238E27FC236}">
                <a16:creationId xmlns:a16="http://schemas.microsoft.com/office/drawing/2014/main" id="{90DAB96C-1A2E-94FE-04CB-3C3C2CA0511E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サイズ：線路の最小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φ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名の場合は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ｍ）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通常は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ｍ程度</a:t>
            </a:r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スペース：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φ17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ｍ以上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9" name="テキスト ボックス 758">
            <a:extLst>
              <a:ext uri="{FF2B5EF4-FFF2-40B4-BE49-F238E27FC236}">
                <a16:creationId xmlns:a16="http://schemas.microsoft.com/office/drawing/2014/main" id="{7183095D-6D2B-72D1-D683-FB11100000EF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ミニ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SL</a:t>
            </a:r>
          </a:p>
        </p:txBody>
      </p:sp>
      <p:pic>
        <p:nvPicPr>
          <p:cNvPr id="760" name="Picture 2">
            <a:extLst>
              <a:ext uri="{FF2B5EF4-FFF2-40B4-BE49-F238E27FC236}">
                <a16:creationId xmlns:a16="http://schemas.microsoft.com/office/drawing/2014/main" id="{EA9D6CCB-38BC-5A07-E084-89BCB821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3186"/>
            <a:ext cx="1483937" cy="11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1" name="テキスト ボックス 760">
            <a:extLst>
              <a:ext uri="{FF2B5EF4-FFF2-40B4-BE49-F238E27FC236}">
                <a16:creationId xmlns:a16="http://schemas.microsoft.com/office/drawing/2014/main" id="{95637114-0259-F4FD-70A9-5A35D314A0E1}"/>
              </a:ext>
            </a:extLst>
          </p:cNvPr>
          <p:cNvSpPr txBox="1"/>
          <p:nvPr/>
        </p:nvSpPr>
        <p:spPr>
          <a:xfrm>
            <a:off x="90091" y="1631015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窯を炭で焚いて、蒸気の力で動く本物の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と同じ原理で走らせます。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子供は楽しいし、大人（特にお父さんやお爺さん）も普段見ることができない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に興味津々。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親子で楽しんでもらえるツールになっています。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2" name="テキスト ボックス 761">
            <a:extLst>
              <a:ext uri="{FF2B5EF4-FFF2-40B4-BE49-F238E27FC236}">
                <a16:creationId xmlns:a16="http://schemas.microsoft.com/office/drawing/2014/main" id="{CC4604AA-8F89-3ADB-952E-76A5FA80F3A4}"/>
              </a:ext>
            </a:extLst>
          </p:cNvPr>
          <p:cNvSpPr txBox="1"/>
          <p:nvPr/>
        </p:nvSpPr>
        <p:spPr>
          <a:xfrm>
            <a:off x="107949" y="1486023"/>
            <a:ext cx="228639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線路を敷いて走るタイプのミニ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7931</TotalTime>
  <Words>109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358</cp:revision>
  <cp:lastPrinted>2025-03-25T03:23:51Z</cp:lastPrinted>
  <dcterms:created xsi:type="dcterms:W3CDTF">2021-07-06T03:57:40Z</dcterms:created>
  <dcterms:modified xsi:type="dcterms:W3CDTF">2025-04-05T10:57:35Z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