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テキスト ボックス 728">
            <a:extLst>
              <a:ext uri="{FF2B5EF4-FFF2-40B4-BE49-F238E27FC236}">
                <a16:creationId xmlns:a16="http://schemas.microsoft.com/office/drawing/2014/main" id="{AD052FD5-89E9-56AF-EEA4-0F6C27294042}"/>
              </a:ext>
            </a:extLst>
          </p:cNvPr>
          <p:cNvSpPr txBox="1"/>
          <p:nvPr/>
        </p:nvSpPr>
        <p:spPr>
          <a:xfrm>
            <a:off x="90091" y="2844118"/>
            <a:ext cx="221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W4.0×D4.0×H3.0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回路（充電用）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0" name="テキスト ボックス 729">
            <a:extLst>
              <a:ext uri="{FF2B5EF4-FFF2-40B4-BE49-F238E27FC236}">
                <a16:creationId xmlns:a16="http://schemas.microsoft.com/office/drawing/2014/main" id="{15C8CA38-CC05-55B8-FE59-0D3E0B60A28C}"/>
              </a:ext>
            </a:extLst>
          </p:cNvPr>
          <p:cNvSpPr txBox="1"/>
          <p:nvPr/>
        </p:nvSpPr>
        <p:spPr>
          <a:xfrm>
            <a:off x="72219" y="107994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ミニショベルカー　操縦体験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31" name="Picture 2">
            <a:extLst>
              <a:ext uri="{FF2B5EF4-FFF2-40B4-BE49-F238E27FC236}">
                <a16:creationId xmlns:a16="http://schemas.microsoft.com/office/drawing/2014/main" id="{5712A1F6-14DE-9CDD-35A6-494B8CF76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70" y="352515"/>
            <a:ext cx="1492433" cy="111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2" name="テキスト ボックス 731">
            <a:extLst>
              <a:ext uri="{FF2B5EF4-FFF2-40B4-BE49-F238E27FC236}">
                <a16:creationId xmlns:a16="http://schemas.microsoft.com/office/drawing/2014/main" id="{15274434-13E5-CB1D-A3DD-7E4F64AF3EEF}"/>
              </a:ext>
            </a:extLst>
          </p:cNvPr>
          <p:cNvSpPr txBox="1"/>
          <p:nvPr/>
        </p:nvSpPr>
        <p:spPr>
          <a:xfrm>
            <a:off x="90091" y="1619982"/>
            <a:ext cx="2340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道工事用の小さなショベルカーに乗って、運転体験ができる人気ツールです。本当に工事に使用できるショベルカーですが、小型なので小さなスペースでも運営が可能。箱に入ったボールを入れ替える作業を、オペレーターの補助のもとで楽しんでもらえます。屋外のみ使用可能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3" name="テキスト ボックス 732">
            <a:extLst>
              <a:ext uri="{FF2B5EF4-FFF2-40B4-BE49-F238E27FC236}">
                <a16:creationId xmlns:a16="http://schemas.microsoft.com/office/drawing/2014/main" id="{34A60351-A7A7-E4DB-E3DF-A348A8917D95}"/>
              </a:ext>
            </a:extLst>
          </p:cNvPr>
          <p:cNvSpPr txBox="1"/>
          <p:nvPr/>
        </p:nvSpPr>
        <p:spPr>
          <a:xfrm>
            <a:off x="107938" y="1475966"/>
            <a:ext cx="234000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本物のショベルカーを操縦！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7930</TotalTime>
  <Words>96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354</cp:revision>
  <cp:lastPrinted>2025-03-25T03:23:51Z</cp:lastPrinted>
  <dcterms:created xsi:type="dcterms:W3CDTF">2021-07-06T03:57:40Z</dcterms:created>
  <dcterms:modified xsi:type="dcterms:W3CDTF">2025-04-05T10:56:35Z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