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テキスト ボックス 762">
            <a:extLst>
              <a:ext uri="{FF2B5EF4-FFF2-40B4-BE49-F238E27FC236}">
                <a16:creationId xmlns:a16="http://schemas.microsoft.com/office/drawing/2014/main" id="{3F7614F8-67C0-D30C-DE82-4CC3F84A0513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ミニ新幹線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64" name="Picture 2">
            <a:extLst>
              <a:ext uri="{FF2B5EF4-FFF2-40B4-BE49-F238E27FC236}">
                <a16:creationId xmlns:a16="http://schemas.microsoft.com/office/drawing/2014/main" id="{D35D5204-C5B3-2C8D-58AF-63634B561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73250"/>
            <a:ext cx="1477013" cy="110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5" name="Picture 4">
            <a:extLst>
              <a:ext uri="{FF2B5EF4-FFF2-40B4-BE49-F238E27FC236}">
                <a16:creationId xmlns:a16="http://schemas.microsoft.com/office/drawing/2014/main" id="{AD74A58B-3650-8BF3-5EBF-BE5FA2268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3" y="1891410"/>
            <a:ext cx="1030032" cy="77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6" name="テキスト ボックス 765">
            <a:extLst>
              <a:ext uri="{FF2B5EF4-FFF2-40B4-BE49-F238E27FC236}">
                <a16:creationId xmlns:a16="http://schemas.microsoft.com/office/drawing/2014/main" id="{97B402AF-76C8-EFC7-7D18-DC5791447E60}"/>
              </a:ext>
            </a:extLst>
          </p:cNvPr>
          <p:cNvSpPr txBox="1"/>
          <p:nvPr/>
        </p:nvSpPr>
        <p:spPr>
          <a:xfrm>
            <a:off x="72219" y="2840052"/>
            <a:ext cx="221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サイズ：線路の最小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φ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通常は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ｍ程度</a:t>
            </a:r>
            <a:b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スペース：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φ12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ｍ以上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7" name="テキスト ボックス 766">
            <a:extLst>
              <a:ext uri="{FF2B5EF4-FFF2-40B4-BE49-F238E27FC236}">
                <a16:creationId xmlns:a16="http://schemas.microsoft.com/office/drawing/2014/main" id="{61610CB6-ABBF-6931-1543-E42B0699CF9D}"/>
              </a:ext>
            </a:extLst>
          </p:cNvPr>
          <p:cNvSpPr txBox="1"/>
          <p:nvPr/>
        </p:nvSpPr>
        <p:spPr>
          <a:xfrm>
            <a:off x="90091" y="1631015"/>
            <a:ext cx="23850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新幹線のミニチュア版。線路を敷いて走るタイプです。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形、ドクターイエロー、北陸新幹線など、かっこいい車両がそろっています。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お子様に大人気のツールです。設置場所は平坦な場所に限ります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8" name="テキスト ボックス 767">
            <a:extLst>
              <a:ext uri="{FF2B5EF4-FFF2-40B4-BE49-F238E27FC236}">
                <a16:creationId xmlns:a16="http://schemas.microsoft.com/office/drawing/2014/main" id="{ADC0C54B-CE7D-CE61-8465-122EBB3E0CF0}"/>
              </a:ext>
            </a:extLst>
          </p:cNvPr>
          <p:cNvSpPr txBox="1"/>
          <p:nvPr/>
        </p:nvSpPr>
        <p:spPr>
          <a:xfrm>
            <a:off x="107949" y="1486023"/>
            <a:ext cx="228639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線路を敷いて走るタイプの新幹線！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7931</TotalTime>
  <Words>90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359</cp:revision>
  <cp:lastPrinted>2025-03-25T03:23:51Z</cp:lastPrinted>
  <dcterms:created xsi:type="dcterms:W3CDTF">2021-07-06T03:57:40Z</dcterms:created>
  <dcterms:modified xsi:type="dcterms:W3CDTF">2025-04-05T10:57:50Z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