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3" name="グループ化 332">
            <a:extLst>
              <a:ext uri="{FF2B5EF4-FFF2-40B4-BE49-F238E27FC236}">
                <a16:creationId xmlns:a16="http://schemas.microsoft.com/office/drawing/2014/main" id="{EEA9EE85-AF94-11FA-CD29-14435D56833F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34" name="AutoShape 2" descr="大理石 (茶)">
              <a:extLst>
                <a:ext uri="{FF2B5EF4-FFF2-40B4-BE49-F238E27FC236}">
                  <a16:creationId xmlns:a16="http://schemas.microsoft.com/office/drawing/2014/main" id="{7EBFE895-5B1B-BEE8-8D4D-94163EBCF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335" name="AutoShape 6" descr="大理石 (白)">
              <a:extLst>
                <a:ext uri="{FF2B5EF4-FFF2-40B4-BE49-F238E27FC236}">
                  <a16:creationId xmlns:a16="http://schemas.microsoft.com/office/drawing/2014/main" id="{01263CE9-1B02-445C-36A2-C6BBFF4CC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336" name="AutoShape 7">
              <a:extLst>
                <a:ext uri="{FF2B5EF4-FFF2-40B4-BE49-F238E27FC236}">
                  <a16:creationId xmlns:a16="http://schemas.microsoft.com/office/drawing/2014/main" id="{7318798A-1579-A1F2-FD1A-6563F0913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337" name="テキスト ボックス 336">
            <a:extLst>
              <a:ext uri="{FF2B5EF4-FFF2-40B4-BE49-F238E27FC236}">
                <a16:creationId xmlns:a16="http://schemas.microsoft.com/office/drawing/2014/main" id="{D481BE3B-7549-2D31-B439-A94B8C6EFB0B}"/>
              </a:ext>
            </a:extLst>
          </p:cNvPr>
          <p:cNvSpPr txBox="1"/>
          <p:nvPr/>
        </p:nvSpPr>
        <p:spPr>
          <a:xfrm>
            <a:off x="90091" y="2844118"/>
            <a:ext cx="1855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W2.2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備品：バックパネル･ミルクボトル･ボール</a:t>
            </a:r>
            <a:endParaRPr kumimoji="1" lang="ja-JP" altLang="en-US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38" name="Picture 2">
            <a:extLst>
              <a:ext uri="{FF2B5EF4-FFF2-40B4-BE49-F238E27FC236}">
                <a16:creationId xmlns:a16="http://schemas.microsoft.com/office/drawing/2014/main" id="{11AC9400-9B54-149A-9F7E-B1033D89D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60364"/>
            <a:ext cx="1448679" cy="111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9" name="テキスト ボックス 338">
            <a:extLst>
              <a:ext uri="{FF2B5EF4-FFF2-40B4-BE49-F238E27FC236}">
                <a16:creationId xmlns:a16="http://schemas.microsoft.com/office/drawing/2014/main" id="{2F300E7F-27CF-5123-DBCD-2EF2C40441AB}"/>
              </a:ext>
            </a:extLst>
          </p:cNvPr>
          <p:cNvSpPr txBox="1"/>
          <p:nvPr/>
        </p:nvSpPr>
        <p:spPr>
          <a:xfrm>
            <a:off x="538617" y="93296"/>
            <a:ext cx="14072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ミルクボトル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40" name="図 339">
            <a:extLst>
              <a:ext uri="{FF2B5EF4-FFF2-40B4-BE49-F238E27FC236}">
                <a16:creationId xmlns:a16="http://schemas.microsoft.com/office/drawing/2014/main" id="{84E0F9E7-7B77-1466-42B3-8ABCCEE38D1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916" y="1925786"/>
            <a:ext cx="1027597" cy="629905"/>
          </a:xfrm>
          <a:prstGeom prst="rect">
            <a:avLst/>
          </a:prstGeom>
        </p:spPr>
      </p:pic>
      <p:pic>
        <p:nvPicPr>
          <p:cNvPr id="341" name="図 340">
            <a:extLst>
              <a:ext uri="{FF2B5EF4-FFF2-40B4-BE49-F238E27FC236}">
                <a16:creationId xmlns:a16="http://schemas.microsoft.com/office/drawing/2014/main" id="{DE4F870D-7400-FE0B-34E6-00294B6FC20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17" y="1925786"/>
            <a:ext cx="1027598" cy="629905"/>
          </a:xfrm>
          <a:prstGeom prst="rect">
            <a:avLst/>
          </a:prstGeom>
        </p:spPr>
      </p:pic>
      <p:sp>
        <p:nvSpPr>
          <p:cNvPr id="342" name="テキスト ボックス 341">
            <a:extLst>
              <a:ext uri="{FF2B5EF4-FFF2-40B4-BE49-F238E27FC236}">
                <a16:creationId xmlns:a16="http://schemas.microsoft.com/office/drawing/2014/main" id="{3F611656-769F-CFB0-2E2E-3B7366C66A13}"/>
              </a:ext>
            </a:extLst>
          </p:cNvPr>
          <p:cNvSpPr txBox="1"/>
          <p:nvPr/>
        </p:nvSpPr>
        <p:spPr>
          <a:xfrm>
            <a:off x="90091" y="1475966"/>
            <a:ext cx="2160249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ボール入れゲーム！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7905</TotalTime>
  <Words>30</Words>
  <Application>Microsoft Office PowerPoint</Application>
  <PresentationFormat>ユーザー設定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300</cp:revision>
  <cp:lastPrinted>2025-03-25T03:23:51Z</cp:lastPrinted>
  <dcterms:created xsi:type="dcterms:W3CDTF">2021-07-06T03:57:40Z</dcterms:created>
  <dcterms:modified xsi:type="dcterms:W3CDTF">2025-04-05T10:31:32Z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