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95376C-C8A6-4A97-1F9A-5D3DCC870BF0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W3.6×D3.9×H3.6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1K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6A38E2F-C07C-0BBB-A9F0-1788999CBE18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メテオストライク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68278B-DFE7-E8BA-0B36-6F91340263CC}"/>
              </a:ext>
            </a:extLst>
          </p:cNvPr>
          <p:cNvSpPr txBox="1"/>
          <p:nvPr/>
        </p:nvSpPr>
        <p:spPr>
          <a:xfrm>
            <a:off x="90091" y="1619982"/>
            <a:ext cx="2340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空気の力でビーチボールが浮いています。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ビーチボールめがけてテニスボールを投げます。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5238269-11E1-E691-EA2A-7BAC0AB5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0" y="360363"/>
            <a:ext cx="1474733" cy="110605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B929BDDE-BD61-BB3A-7915-68AE9C442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33" y="1874268"/>
            <a:ext cx="1053106" cy="78983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F74B6C50-9652-0504-120D-08194FA2E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98" y="1874268"/>
            <a:ext cx="1052743" cy="789558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234CE1C-02CB-6972-9C6E-7F00DB268310}"/>
              </a:ext>
            </a:extLst>
          </p:cNvPr>
          <p:cNvSpPr txBox="1"/>
          <p:nvPr/>
        </p:nvSpPr>
        <p:spPr>
          <a:xfrm>
            <a:off x="84524" y="2688052"/>
            <a:ext cx="112741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空気の力浮いているビーチボールです。</a:t>
            </a:r>
            <a:endParaRPr lang="ja-JP" altLang="en-US" sz="4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232F9C9-06EA-9413-E151-5D880879F1A0}"/>
              </a:ext>
            </a:extLst>
          </p:cNvPr>
          <p:cNvSpPr txBox="1"/>
          <p:nvPr/>
        </p:nvSpPr>
        <p:spPr>
          <a:xfrm>
            <a:off x="1233961" y="2683452"/>
            <a:ext cx="11274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テニスボールが出てくる穴です。</a:t>
            </a:r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A72D9E5-5330-04DE-61BB-977E220B703A}"/>
              </a:ext>
            </a:extLst>
          </p:cNvPr>
          <p:cNvSpPr txBox="1"/>
          <p:nvPr/>
        </p:nvSpPr>
        <p:spPr>
          <a:xfrm>
            <a:off x="90091" y="1475966"/>
            <a:ext cx="21876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浮いたボールを落とすゲーム！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7877</TotalTime>
  <Words>71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250</cp:revision>
  <cp:lastPrinted>2025-03-25T03:23:51Z</cp:lastPrinted>
  <dcterms:created xsi:type="dcterms:W3CDTF">2021-07-06T03:57:40Z</dcterms:created>
  <dcterms:modified xsi:type="dcterms:W3CDTF">2025-04-01T09:27:27Z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