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4612AE6A-9263-7DBD-4310-EC006E4883F2}"/>
              </a:ext>
            </a:extLst>
          </p:cNvPr>
          <p:cNvSpPr txBox="1"/>
          <p:nvPr/>
        </p:nvSpPr>
        <p:spPr>
          <a:xfrm>
            <a:off x="83611" y="2844118"/>
            <a:ext cx="2402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kumimoji="0" lang="ja-JP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W6.</a:t>
            </a:r>
            <a:r>
              <a:rPr kumimoji="0" lang="en-US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0" lang="ja-JP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m × D</a:t>
            </a:r>
            <a:r>
              <a:rPr kumimoji="0" lang="en-US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0" lang="ja-JP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.0m × H5.</a:t>
            </a:r>
            <a:r>
              <a:rPr kumimoji="0" lang="en-US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0" lang="ja-JP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</p:txBody>
      </p:sp>
      <p:pic>
        <p:nvPicPr>
          <p:cNvPr id="247" name="Picture 2">
            <a:extLst>
              <a:ext uri="{FF2B5EF4-FFF2-40B4-BE49-F238E27FC236}">
                <a16:creationId xmlns:a16="http://schemas.microsoft.com/office/drawing/2014/main" id="{DF03D32A-E7BE-98CD-F548-E0E8E0E87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5" y="355308"/>
            <a:ext cx="1494438" cy="112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CB2A19C0-3408-46A1-9D4B-8283C3534F7D}"/>
              </a:ext>
            </a:extLst>
          </p:cNvPr>
          <p:cNvSpPr txBox="1"/>
          <p:nvPr/>
        </p:nvSpPr>
        <p:spPr>
          <a:xfrm>
            <a:off x="72219" y="10781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ラビットハウス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9" name="テキスト ボックス 248">
            <a:extLst>
              <a:ext uri="{FF2B5EF4-FFF2-40B4-BE49-F238E27FC236}">
                <a16:creationId xmlns:a16="http://schemas.microsoft.com/office/drawing/2014/main" id="{13526B7A-54CC-96A1-6FD2-B9DCE6F88E5C}"/>
              </a:ext>
            </a:extLst>
          </p:cNvPr>
          <p:cNvSpPr txBox="1"/>
          <p:nvPr/>
        </p:nvSpPr>
        <p:spPr>
          <a:xfrm>
            <a:off x="89928" y="1620562"/>
            <a:ext cx="239642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オープン型のうさぎさんのふわふわラビットハウスです。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2202EAF6-66AC-D7B1-D4C3-46F1936F2E83}"/>
              </a:ext>
            </a:extLst>
          </p:cNvPr>
          <p:cNvSpPr txBox="1"/>
          <p:nvPr/>
        </p:nvSpPr>
        <p:spPr>
          <a:xfrm>
            <a:off x="90091" y="1491935"/>
            <a:ext cx="22443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オープン型のうさぎさんのふわふわ！</a:t>
            </a:r>
            <a:endParaRPr lang="en-US" altLang="ja-JP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51" name="図 250">
            <a:extLst>
              <a:ext uri="{FF2B5EF4-FFF2-40B4-BE49-F238E27FC236}">
                <a16:creationId xmlns:a16="http://schemas.microsoft.com/office/drawing/2014/main" id="{C8780502-AC18-B31F-2ED2-D5AC5F058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199" y="1877341"/>
            <a:ext cx="1048645" cy="786484"/>
          </a:xfrm>
          <a:prstGeom prst="rect">
            <a:avLst/>
          </a:prstGeom>
        </p:spPr>
      </p:pic>
      <p:pic>
        <p:nvPicPr>
          <p:cNvPr id="252" name="図 251">
            <a:extLst>
              <a:ext uri="{FF2B5EF4-FFF2-40B4-BE49-F238E27FC236}">
                <a16:creationId xmlns:a16="http://schemas.microsoft.com/office/drawing/2014/main" id="{E9B57605-A3B0-F590-3D48-510924159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52" y="1872010"/>
            <a:ext cx="1055753" cy="791815"/>
          </a:xfrm>
          <a:prstGeom prst="rect">
            <a:avLst/>
          </a:prstGeom>
        </p:spPr>
      </p:pic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24AC062F-B95B-0262-FB22-AEAD73337B05}"/>
              </a:ext>
            </a:extLst>
          </p:cNvPr>
          <p:cNvSpPr txBox="1"/>
          <p:nvPr/>
        </p:nvSpPr>
        <p:spPr>
          <a:xfrm>
            <a:off x="1206215" y="2660612"/>
            <a:ext cx="114551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日差しを和らげるメッシ屋根付きです。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001D5695-D6DC-CE9E-78B7-5084002F9DBF}"/>
              </a:ext>
            </a:extLst>
          </p:cNvPr>
          <p:cNvSpPr txBox="1"/>
          <p:nvPr/>
        </p:nvSpPr>
        <p:spPr>
          <a:xfrm>
            <a:off x="108666" y="2677027"/>
            <a:ext cx="114551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人ごみの中でも抜群の存在感があります。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7830</TotalTime>
  <Words>74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214</cp:revision>
  <cp:lastPrinted>2025-03-25T03:23:51Z</cp:lastPrinted>
  <dcterms:created xsi:type="dcterms:W3CDTF">2021-07-06T03:57:40Z</dcterms:created>
  <dcterms:modified xsi:type="dcterms:W3CDTF">2025-04-01T08:26:38Z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