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テキスト ボックス 384">
            <a:extLst>
              <a:ext uri="{FF2B5EF4-FFF2-40B4-BE49-F238E27FC236}">
                <a16:creationId xmlns:a16="http://schemas.microsoft.com/office/drawing/2014/main" id="{E9A6348D-C8E0-F21E-AE01-23F9FDDAFB74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6" name="テキスト ボックス 385">
            <a:extLst>
              <a:ext uri="{FF2B5EF4-FFF2-40B4-BE49-F238E27FC236}">
                <a16:creationId xmlns:a16="http://schemas.microsoft.com/office/drawing/2014/main" id="{435E1395-9099-8259-6682-30911CFBC4EB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リングトス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7" name="テキスト ボックス 386">
            <a:extLst>
              <a:ext uri="{FF2B5EF4-FFF2-40B4-BE49-F238E27FC236}">
                <a16:creationId xmlns:a16="http://schemas.microsoft.com/office/drawing/2014/main" id="{5D8AA8C2-9C43-9FF3-5160-2C881159D62A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コンパクトな輪投げゲーム！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8" name="テキスト ボックス 387">
            <a:extLst>
              <a:ext uri="{FF2B5EF4-FFF2-40B4-BE49-F238E27FC236}">
                <a16:creationId xmlns:a16="http://schemas.microsoft.com/office/drawing/2014/main" id="{19CBE74A-729F-7E00-52C3-A97DBE1010DB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的をめがけて輪を投げます。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9" name="Picture 2">
            <a:extLst>
              <a:ext uri="{FF2B5EF4-FFF2-40B4-BE49-F238E27FC236}">
                <a16:creationId xmlns:a16="http://schemas.microsoft.com/office/drawing/2014/main" id="{238693C9-75DC-089A-44F5-1A4D1C7B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6469"/>
            <a:ext cx="1466919" cy="11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図 389">
            <a:extLst>
              <a:ext uri="{FF2B5EF4-FFF2-40B4-BE49-F238E27FC236}">
                <a16:creationId xmlns:a16="http://schemas.microsoft.com/office/drawing/2014/main" id="{062D9A83-CC6D-EBC6-3072-2E01ED6E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3" y="1871663"/>
            <a:ext cx="1056216" cy="792162"/>
          </a:xfrm>
          <a:prstGeom prst="rect">
            <a:avLst/>
          </a:prstGeom>
        </p:spPr>
      </p:pic>
      <p:pic>
        <p:nvPicPr>
          <p:cNvPr id="391" name="図 390">
            <a:extLst>
              <a:ext uri="{FF2B5EF4-FFF2-40B4-BE49-F238E27FC236}">
                <a16:creationId xmlns:a16="http://schemas.microsoft.com/office/drawing/2014/main" id="{54BA0192-D9C6-2164-BB7B-00B79603B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66258"/>
            <a:ext cx="1063423" cy="7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7907</TotalTime>
  <Words>32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307</cp:revision>
  <cp:lastPrinted>2025-03-25T03:23:51Z</cp:lastPrinted>
  <dcterms:created xsi:type="dcterms:W3CDTF">2021-07-06T03:57:40Z</dcterms:created>
  <dcterms:modified xsi:type="dcterms:W3CDTF">2025-04-05T10:33:23Z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