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テキスト ボックス 677">
            <a:extLst>
              <a:ext uri="{FF2B5EF4-FFF2-40B4-BE49-F238E27FC236}">
                <a16:creationId xmlns:a16="http://schemas.microsoft.com/office/drawing/2014/main" id="{1E029192-5646-A0DC-6A2B-62D969999ADC}"/>
              </a:ext>
            </a:extLst>
          </p:cNvPr>
          <p:cNvSpPr txBox="1"/>
          <p:nvPr/>
        </p:nvSpPr>
        <p:spPr>
          <a:xfrm>
            <a:off x="90091" y="2844118"/>
            <a:ext cx="221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W1.8×D0.6×H1.8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79" name="テキスト ボックス 678">
            <a:extLst>
              <a:ext uri="{FF2B5EF4-FFF2-40B4-BE49-F238E27FC236}">
                <a16:creationId xmlns:a16="http://schemas.microsoft.com/office/drawing/2014/main" id="{A6CB35EB-4327-15D6-6EBC-492C57EE87BC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ルーレットゲーム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80" name="Picture 2">
            <a:extLst>
              <a:ext uri="{FF2B5EF4-FFF2-40B4-BE49-F238E27FC236}">
                <a16:creationId xmlns:a16="http://schemas.microsoft.com/office/drawing/2014/main" id="{8BFA1BAF-70AF-1C83-E2D6-110836BF2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" y="354428"/>
            <a:ext cx="1512168" cy="113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1" name="テキスト ボックス 680">
            <a:extLst>
              <a:ext uri="{FF2B5EF4-FFF2-40B4-BE49-F238E27FC236}">
                <a16:creationId xmlns:a16="http://schemas.microsoft.com/office/drawing/2014/main" id="{BC28EB1C-037B-C84A-F7A8-8F08173E6749}"/>
              </a:ext>
            </a:extLst>
          </p:cNvPr>
          <p:cNvSpPr txBox="1"/>
          <p:nvPr/>
        </p:nvSpPr>
        <p:spPr>
          <a:xfrm>
            <a:off x="90091" y="1620562"/>
            <a:ext cx="2340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回転抽選機の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ルーレット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バーションが新登場です。</a:t>
            </a:r>
          </a:p>
          <a:p>
            <a:pPr algn="l" fontAlgn="base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鮮やかなバックパネルもセットで付いてきます。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2" name="テキスト ボックス 681">
            <a:extLst>
              <a:ext uri="{FF2B5EF4-FFF2-40B4-BE49-F238E27FC236}">
                <a16:creationId xmlns:a16="http://schemas.microsoft.com/office/drawing/2014/main" id="{DB224375-BD18-2DA4-683F-866A0E052562}"/>
              </a:ext>
            </a:extLst>
          </p:cNvPr>
          <p:cNvSpPr txBox="1"/>
          <p:nvPr/>
        </p:nvSpPr>
        <p:spPr>
          <a:xfrm>
            <a:off x="90091" y="1475966"/>
            <a:ext cx="2340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好きな数字に当てるゲーム！</a:t>
            </a:r>
            <a:endParaRPr lang="en-US" altLang="ja-JP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7926</TotalTime>
  <Words>50</Words>
  <Application>Microsoft Office PowerPoint</Application>
  <PresentationFormat>ユーザー設定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346</cp:revision>
  <cp:lastPrinted>2025-03-25T03:23:51Z</cp:lastPrinted>
  <dcterms:created xsi:type="dcterms:W3CDTF">2021-07-06T03:57:40Z</dcterms:created>
  <dcterms:modified xsi:type="dcterms:W3CDTF">2025-04-05T10:53:04Z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