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グループ化 545">
            <a:extLst>
              <a:ext uri="{FF2B5EF4-FFF2-40B4-BE49-F238E27FC236}">
                <a16:creationId xmlns:a16="http://schemas.microsoft.com/office/drawing/2014/main" id="{180E1A88-62AB-23F8-66B1-BEFAEAC8E237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47" name="AutoShape 2" descr="大理石 (茶)">
              <a:extLst>
                <a:ext uri="{FF2B5EF4-FFF2-40B4-BE49-F238E27FC236}">
                  <a16:creationId xmlns:a16="http://schemas.microsoft.com/office/drawing/2014/main" id="{CF2FDB9E-E5FC-9EBA-62E5-BD1ADC700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48" name="AutoShape 6" descr="大理石 (白)">
              <a:extLst>
                <a:ext uri="{FF2B5EF4-FFF2-40B4-BE49-F238E27FC236}">
                  <a16:creationId xmlns:a16="http://schemas.microsoft.com/office/drawing/2014/main" id="{ED3EDDF4-7EF8-0E1F-FF9B-9316D3472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49" name="AutoShape 7">
              <a:extLst>
                <a:ext uri="{FF2B5EF4-FFF2-40B4-BE49-F238E27FC236}">
                  <a16:creationId xmlns:a16="http://schemas.microsoft.com/office/drawing/2014/main" id="{8FC01A45-22D8-38A9-32F2-D5125FC73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550" name="テキスト ボックス 549">
            <a:extLst>
              <a:ext uri="{FF2B5EF4-FFF2-40B4-BE49-F238E27FC236}">
                <a16:creationId xmlns:a16="http://schemas.microsoft.com/office/drawing/2014/main" id="{B54B8BD9-CB51-F514-E93F-87B077D02D2E}"/>
              </a:ext>
            </a:extLst>
          </p:cNvPr>
          <p:cNvSpPr txBox="1"/>
          <p:nvPr/>
        </p:nvSpPr>
        <p:spPr>
          <a:xfrm>
            <a:off x="270111" y="97443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千両小判</a:t>
            </a:r>
            <a:endParaRPr kumimoji="1" lang="ja-JP" altLang="en-US" sz="1400" b="1" dirty="0">
              <a:solidFill>
                <a:schemeClr val="accent3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1" name="テキスト ボックス 550">
            <a:extLst>
              <a:ext uri="{FF2B5EF4-FFF2-40B4-BE49-F238E27FC236}">
                <a16:creationId xmlns:a16="http://schemas.microsoft.com/office/drawing/2014/main" id="{009CD482-99D9-7B95-5C51-FDDCD7747414}"/>
              </a:ext>
            </a:extLst>
          </p:cNvPr>
          <p:cNvSpPr txBox="1"/>
          <p:nvPr/>
        </p:nvSpPr>
        <p:spPr>
          <a:xfrm>
            <a:off x="90091" y="2844698"/>
            <a:ext cx="23762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サイズ／Ｗ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0.9×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対応人員／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1~2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52" name="図 551">
            <a:extLst>
              <a:ext uri="{FF2B5EF4-FFF2-40B4-BE49-F238E27FC236}">
                <a16:creationId xmlns:a16="http://schemas.microsoft.com/office/drawing/2014/main" id="{270F4FF8-6726-4ABE-2425-E1804E6826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39" y="341138"/>
            <a:ext cx="1638072" cy="1228555"/>
          </a:xfrm>
          <a:prstGeom prst="rect">
            <a:avLst/>
          </a:prstGeom>
        </p:spPr>
      </p:pic>
      <p:pic>
        <p:nvPicPr>
          <p:cNvPr id="553" name="図 552">
            <a:extLst>
              <a:ext uri="{FF2B5EF4-FFF2-40B4-BE49-F238E27FC236}">
                <a16:creationId xmlns:a16="http://schemas.microsoft.com/office/drawing/2014/main" id="{F4CE7CB5-4F7E-DC05-989D-5CE5117BE7C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247" y="1901700"/>
            <a:ext cx="571316" cy="762099"/>
          </a:xfrm>
          <a:prstGeom prst="rect">
            <a:avLst/>
          </a:prstGeom>
        </p:spPr>
      </p:pic>
      <p:pic>
        <p:nvPicPr>
          <p:cNvPr id="554" name="図 553">
            <a:extLst>
              <a:ext uri="{FF2B5EF4-FFF2-40B4-BE49-F238E27FC236}">
                <a16:creationId xmlns:a16="http://schemas.microsoft.com/office/drawing/2014/main" id="{6014E7D6-F82F-49E0-0FAD-F05ABDF25C2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99" y="1917155"/>
            <a:ext cx="1044401" cy="782947"/>
          </a:xfrm>
          <a:prstGeom prst="rect">
            <a:avLst/>
          </a:prstGeom>
        </p:spPr>
      </p:pic>
      <p:sp>
        <p:nvSpPr>
          <p:cNvPr id="555" name="テキスト ボックス 554">
            <a:extLst>
              <a:ext uri="{FF2B5EF4-FFF2-40B4-BE49-F238E27FC236}">
                <a16:creationId xmlns:a16="http://schemas.microsoft.com/office/drawing/2014/main" id="{56CA8E5E-B4EF-B13C-90C5-D3AB378BD938}"/>
              </a:ext>
            </a:extLst>
          </p:cNvPr>
          <p:cNvSpPr txBox="1"/>
          <p:nvPr/>
        </p:nvSpPr>
        <p:spPr>
          <a:xfrm>
            <a:off x="90091" y="1620562"/>
            <a:ext cx="23154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千両箱に向かって小判を投げるゲームです。</a:t>
            </a:r>
          </a:p>
          <a:p>
            <a:endParaRPr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6" name="テキスト ボックス 555">
            <a:extLst>
              <a:ext uri="{FF2B5EF4-FFF2-40B4-BE49-F238E27FC236}">
                <a16:creationId xmlns:a16="http://schemas.microsoft.com/office/drawing/2014/main" id="{CC3A62D1-00D3-C96A-519A-81058428EA39}"/>
              </a:ext>
            </a:extLst>
          </p:cNvPr>
          <p:cNvSpPr txBox="1"/>
          <p:nvPr/>
        </p:nvSpPr>
        <p:spPr>
          <a:xfrm>
            <a:off x="78882" y="1475966"/>
            <a:ext cx="2315465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小判投げゲーム！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7922</TotalTime>
  <Words>32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330</cp:revision>
  <cp:lastPrinted>2025-03-25T03:23:51Z</cp:lastPrinted>
  <dcterms:created xsi:type="dcterms:W3CDTF">2021-07-06T03:57:40Z</dcterms:created>
  <dcterms:modified xsi:type="dcterms:W3CDTF">2025-04-05T10:49:06Z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