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グループ化 605">
            <a:extLst>
              <a:ext uri="{FF2B5EF4-FFF2-40B4-BE49-F238E27FC236}">
                <a16:creationId xmlns:a16="http://schemas.microsoft.com/office/drawing/2014/main" id="{C206B4F1-39B5-CBC9-EC33-2720890039C9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607" name="AutoShape 2" descr="大理石 (茶)">
              <a:extLst>
                <a:ext uri="{FF2B5EF4-FFF2-40B4-BE49-F238E27FC236}">
                  <a16:creationId xmlns:a16="http://schemas.microsoft.com/office/drawing/2014/main" id="{1F68AC97-60FE-C247-DD83-5F18D13F0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608" name="AutoShape 6" descr="大理石 (白)">
              <a:extLst>
                <a:ext uri="{FF2B5EF4-FFF2-40B4-BE49-F238E27FC236}">
                  <a16:creationId xmlns:a16="http://schemas.microsoft.com/office/drawing/2014/main" id="{B17B572B-DDFD-ADC7-B425-C91341A74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609" name="AutoShape 7">
              <a:extLst>
                <a:ext uri="{FF2B5EF4-FFF2-40B4-BE49-F238E27FC236}">
                  <a16:creationId xmlns:a16="http://schemas.microsoft.com/office/drawing/2014/main" id="{74551BFF-BE01-A193-37A9-F795DCCBB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610" name="テキスト ボックス 609">
            <a:extLst>
              <a:ext uri="{FF2B5EF4-FFF2-40B4-BE49-F238E27FC236}">
                <a16:creationId xmlns:a16="http://schemas.microsoft.com/office/drawing/2014/main" id="{D1C9CBD3-6B58-0839-FA84-2A8DABF8773C}"/>
              </a:ext>
            </a:extLst>
          </p:cNvPr>
          <p:cNvSpPr txBox="1"/>
          <p:nvPr/>
        </p:nvSpPr>
        <p:spPr>
          <a:xfrm>
            <a:off x="90091" y="2855151"/>
            <a:ext cx="2499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サイズ／Ｗ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Ｄ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対応人員／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備考／テーブルはご用意ください。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11" name="図 610">
            <a:extLst>
              <a:ext uri="{FF2B5EF4-FFF2-40B4-BE49-F238E27FC236}">
                <a16:creationId xmlns:a16="http://schemas.microsoft.com/office/drawing/2014/main" id="{33382C94-EF5E-DAFA-37DB-0F1E10D7D0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3" y="193023"/>
            <a:ext cx="1084595" cy="1534178"/>
          </a:xfrm>
          <a:prstGeom prst="rect">
            <a:avLst/>
          </a:prstGeom>
        </p:spPr>
      </p:pic>
      <p:pic>
        <p:nvPicPr>
          <p:cNvPr id="612" name="図 611">
            <a:extLst>
              <a:ext uri="{FF2B5EF4-FFF2-40B4-BE49-F238E27FC236}">
                <a16:creationId xmlns:a16="http://schemas.microsoft.com/office/drawing/2014/main" id="{6A572406-D0C8-63A7-38E2-2749E77BD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" y="2013006"/>
            <a:ext cx="1054677" cy="651092"/>
          </a:xfrm>
          <a:prstGeom prst="rect">
            <a:avLst/>
          </a:prstGeom>
        </p:spPr>
      </p:pic>
      <p:sp>
        <p:nvSpPr>
          <p:cNvPr id="613" name="テキスト ボックス 612">
            <a:extLst>
              <a:ext uri="{FF2B5EF4-FFF2-40B4-BE49-F238E27FC236}">
                <a16:creationId xmlns:a16="http://schemas.microsoft.com/office/drawing/2014/main" id="{0780E1AB-FB0E-714F-AABD-3E32A500B5F7}"/>
              </a:ext>
            </a:extLst>
          </p:cNvPr>
          <p:cNvSpPr txBox="1"/>
          <p:nvPr/>
        </p:nvSpPr>
        <p:spPr>
          <a:xfrm>
            <a:off x="90091" y="1631015"/>
            <a:ext cx="23887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千本引きの登場です！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ヒモを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本ひっぱると景品が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当たります。</a:t>
            </a:r>
          </a:p>
        </p:txBody>
      </p:sp>
      <p:sp>
        <p:nvSpPr>
          <p:cNvPr id="614" name="テキスト ボックス 613">
            <a:extLst>
              <a:ext uri="{FF2B5EF4-FFF2-40B4-BE49-F238E27FC236}">
                <a16:creationId xmlns:a16="http://schemas.microsoft.com/office/drawing/2014/main" id="{50DAC70D-4BBA-300C-37F2-691E34C4C87E}"/>
              </a:ext>
            </a:extLst>
          </p:cNvPr>
          <p:cNvSpPr txBox="1"/>
          <p:nvPr/>
        </p:nvSpPr>
        <p:spPr>
          <a:xfrm>
            <a:off x="73013" y="10781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千本引き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15" name="テキスト ボックス 614">
            <a:extLst>
              <a:ext uri="{FF2B5EF4-FFF2-40B4-BE49-F238E27FC236}">
                <a16:creationId xmlns:a16="http://schemas.microsoft.com/office/drawing/2014/main" id="{4C058839-C421-38ED-46CE-386D1E08696B}"/>
              </a:ext>
            </a:extLst>
          </p:cNvPr>
          <p:cNvSpPr txBox="1"/>
          <p:nvPr/>
        </p:nvSpPr>
        <p:spPr>
          <a:xfrm>
            <a:off x="95667" y="1491935"/>
            <a:ext cx="238877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景品が当たる千本引き！</a:t>
            </a: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7924</TotalTime>
  <Words>50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338</cp:revision>
  <cp:lastPrinted>2025-03-25T03:23:51Z</cp:lastPrinted>
  <dcterms:created xsi:type="dcterms:W3CDTF">2021-07-06T03:57:40Z</dcterms:created>
  <dcterms:modified xsi:type="dcterms:W3CDTF">2025-04-05T10:50:50Z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