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テキスト ボックス 445">
            <a:extLst>
              <a:ext uri="{FF2B5EF4-FFF2-40B4-BE49-F238E27FC236}">
                <a16:creationId xmlns:a16="http://schemas.microsoft.com/office/drawing/2014/main" id="{38F8AB1B-DEB3-3593-FC3C-67E55CDAA94F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宝探し　パワーストーン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7" name="テキスト ボックス 446">
            <a:extLst>
              <a:ext uri="{FF2B5EF4-FFF2-40B4-BE49-F238E27FC236}">
                <a16:creationId xmlns:a16="http://schemas.microsoft.com/office/drawing/2014/main" id="{8D4EC07A-3C3E-2740-7BF4-2FBF29D03F3D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砂の中からお宝を見つけ出すゲーム！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8" name="テキスト ボックス 447">
            <a:extLst>
              <a:ext uri="{FF2B5EF4-FFF2-40B4-BE49-F238E27FC236}">
                <a16:creationId xmlns:a16="http://schemas.microsoft.com/office/drawing/2014/main" id="{80BA2710-EF16-87D1-EE0E-96E4B863DEB0}"/>
              </a:ext>
            </a:extLst>
          </p:cNvPr>
          <p:cNvSpPr txBox="1"/>
          <p:nvPr/>
        </p:nvSpPr>
        <p:spPr>
          <a:xfrm>
            <a:off x="90091" y="1628366"/>
            <a:ext cx="2213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砂の中のお宝を見つけ出します。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スコップやザルなどを使用します。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9" name="Picture 2">
            <a:extLst>
              <a:ext uri="{FF2B5EF4-FFF2-40B4-BE49-F238E27FC236}">
                <a16:creationId xmlns:a16="http://schemas.microsoft.com/office/drawing/2014/main" id="{75576DD7-6437-F260-9756-B236ECFF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7076"/>
            <a:ext cx="1476164" cy="11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" name="テキスト ボックス 449">
            <a:extLst>
              <a:ext uri="{FF2B5EF4-FFF2-40B4-BE49-F238E27FC236}">
                <a16:creationId xmlns:a16="http://schemas.microsoft.com/office/drawing/2014/main" id="{051AD514-0B6E-0C9A-A90F-E4CE9BF6406B}"/>
              </a:ext>
            </a:extLst>
          </p:cNvPr>
          <p:cNvSpPr txBox="1"/>
          <p:nvPr/>
        </p:nvSpPr>
        <p:spPr>
          <a:xfrm>
            <a:off x="90091" y="2855151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テントサイズ：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W2.7×D1.8×H2.5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箱サイズ：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W1.13×D0.7×H0.6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51" name="図 450">
            <a:extLst>
              <a:ext uri="{FF2B5EF4-FFF2-40B4-BE49-F238E27FC236}">
                <a16:creationId xmlns:a16="http://schemas.microsoft.com/office/drawing/2014/main" id="{9F2E2CA1-9B27-4D85-95C1-E93F86E1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1663"/>
            <a:ext cx="1044575" cy="783431"/>
          </a:xfrm>
          <a:prstGeom prst="rect">
            <a:avLst/>
          </a:prstGeom>
        </p:spPr>
      </p:pic>
      <p:pic>
        <p:nvPicPr>
          <p:cNvPr id="452" name="図 451">
            <a:extLst>
              <a:ext uri="{FF2B5EF4-FFF2-40B4-BE49-F238E27FC236}">
                <a16:creationId xmlns:a16="http://schemas.microsoft.com/office/drawing/2014/main" id="{D3D442D6-B3BC-1D7D-9E01-DBAEF1773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223" y="1871663"/>
            <a:ext cx="1050660" cy="7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7909</TotalTime>
  <Words>57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316</cp:revision>
  <cp:lastPrinted>2025-03-25T03:23:51Z</cp:lastPrinted>
  <dcterms:created xsi:type="dcterms:W3CDTF">2021-07-06T03:57:40Z</dcterms:created>
  <dcterms:modified xsi:type="dcterms:W3CDTF">2025-04-05T10:35:55Z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