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テキスト ボックス 516">
            <a:extLst>
              <a:ext uri="{FF2B5EF4-FFF2-40B4-BE49-F238E27FC236}">
                <a16:creationId xmlns:a16="http://schemas.microsoft.com/office/drawing/2014/main" id="{4675A00A-3564-3190-C8F2-256CFF991115}"/>
              </a:ext>
            </a:extLst>
          </p:cNvPr>
          <p:cNvSpPr txBox="1"/>
          <p:nvPr/>
        </p:nvSpPr>
        <p:spPr>
          <a:xfrm>
            <a:off x="90091" y="2844118"/>
            <a:ext cx="2213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1.8×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Ｄ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0.9×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1.8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備考：テーブルご手配ください。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8" name="テキスト ボックス 517">
            <a:extLst>
              <a:ext uri="{FF2B5EF4-FFF2-40B4-BE49-F238E27FC236}">
                <a16:creationId xmlns:a16="http://schemas.microsoft.com/office/drawing/2014/main" id="{7DCFF596-45E4-AC78-2CA7-5CFEF210B206}"/>
              </a:ext>
            </a:extLst>
          </p:cNvPr>
          <p:cNvSpPr txBox="1"/>
          <p:nvPr/>
        </p:nvSpPr>
        <p:spPr>
          <a:xfrm>
            <a:off x="72219" y="107994"/>
            <a:ext cx="23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射的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19" name="Picture 2">
            <a:extLst>
              <a:ext uri="{FF2B5EF4-FFF2-40B4-BE49-F238E27FC236}">
                <a16:creationId xmlns:a16="http://schemas.microsoft.com/office/drawing/2014/main" id="{7501CF0A-9EBF-1FE6-25C2-CB855835F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35" y="364502"/>
            <a:ext cx="1496296" cy="1122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0" name="テキスト ボックス 519">
            <a:extLst>
              <a:ext uri="{FF2B5EF4-FFF2-40B4-BE49-F238E27FC236}">
                <a16:creationId xmlns:a16="http://schemas.microsoft.com/office/drawing/2014/main" id="{C46D8B1E-9E60-E6A9-EC4A-36D574D53923}"/>
              </a:ext>
            </a:extLst>
          </p:cNvPr>
          <p:cNvSpPr txBox="1"/>
          <p:nvPr/>
        </p:nvSpPr>
        <p:spPr>
          <a:xfrm>
            <a:off x="90091" y="1619982"/>
            <a:ext cx="2133064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射的銃で的を倒すゲームです。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1" name="テキスト ボックス 520">
            <a:extLst>
              <a:ext uri="{FF2B5EF4-FFF2-40B4-BE49-F238E27FC236}">
                <a16:creationId xmlns:a16="http://schemas.microsoft.com/office/drawing/2014/main" id="{033F6661-CD77-7B4C-2941-9D5DFBA54EDF}"/>
              </a:ext>
            </a:extLst>
          </p:cNvPr>
          <p:cNvSpPr txBox="1"/>
          <p:nvPr/>
        </p:nvSpPr>
        <p:spPr>
          <a:xfrm>
            <a:off x="77483" y="1483353"/>
            <a:ext cx="213306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本格銃を使用した的当てゲーム！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22" name="図 521">
            <a:extLst>
              <a:ext uri="{FF2B5EF4-FFF2-40B4-BE49-F238E27FC236}">
                <a16:creationId xmlns:a16="http://schemas.microsoft.com/office/drawing/2014/main" id="{3D874D82-D133-1082-5446-F48A3F1665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264" y="1871663"/>
            <a:ext cx="1062199" cy="796649"/>
          </a:xfrm>
          <a:prstGeom prst="rect">
            <a:avLst/>
          </a:prstGeom>
        </p:spPr>
      </p:pic>
      <p:pic>
        <p:nvPicPr>
          <p:cNvPr id="523" name="図 522">
            <a:extLst>
              <a:ext uri="{FF2B5EF4-FFF2-40B4-BE49-F238E27FC236}">
                <a16:creationId xmlns:a16="http://schemas.microsoft.com/office/drawing/2014/main" id="{5C1D3660-D391-5729-E0E9-9B1DA62E36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0140" y="1872010"/>
            <a:ext cx="1062199" cy="796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7922</TotalTime>
  <Words>46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327</cp:revision>
  <cp:lastPrinted>2025-03-25T03:23:51Z</cp:lastPrinted>
  <dcterms:created xsi:type="dcterms:W3CDTF">2021-07-06T03:57:40Z</dcterms:created>
  <dcterms:modified xsi:type="dcterms:W3CDTF">2025-04-05T10:48:10Z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