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E8D13602-04C6-A4D5-65EB-3B6BD890AD5B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W1.8×D1.8×H1.8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F6EEBD94-4357-F53C-2C75-875CDC27E52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忍者道場手裏剣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0" name="Picture 2">
            <a:extLst>
              <a:ext uri="{FF2B5EF4-FFF2-40B4-BE49-F238E27FC236}">
                <a16:creationId xmlns:a16="http://schemas.microsoft.com/office/drawing/2014/main" id="{51EA9C23-F7F8-4F9D-6B31-B6B1AEF7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5A3322AD-56F8-4605-C388-74A97469787F}"/>
              </a:ext>
            </a:extLst>
          </p:cNvPr>
          <p:cNvSpPr txBox="1"/>
          <p:nvPr/>
        </p:nvSpPr>
        <p:spPr>
          <a:xfrm>
            <a:off x="90091" y="1631015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銃は吸盤式、手裏剣はマジックテープ式です。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つのアイテムが楽しめます。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長机ご手配ください。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2" name="図 301">
            <a:extLst>
              <a:ext uri="{FF2B5EF4-FFF2-40B4-BE49-F238E27FC236}">
                <a16:creationId xmlns:a16="http://schemas.microsoft.com/office/drawing/2014/main" id="{8B1B0809-FCF4-1FCB-B267-6F870A41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1" y="1894238"/>
            <a:ext cx="1026480" cy="769860"/>
          </a:xfrm>
          <a:prstGeom prst="rect">
            <a:avLst/>
          </a:prstGeom>
        </p:spPr>
      </p:pic>
      <p:pic>
        <p:nvPicPr>
          <p:cNvPr id="303" name="図 302">
            <a:extLst>
              <a:ext uri="{FF2B5EF4-FFF2-40B4-BE49-F238E27FC236}">
                <a16:creationId xmlns:a16="http://schemas.microsoft.com/office/drawing/2014/main" id="{A6F46A51-4FE2-AFC5-1674-D9C43E633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0" y="1894994"/>
            <a:ext cx="1025472" cy="769104"/>
          </a:xfrm>
          <a:prstGeom prst="rect">
            <a:avLst/>
          </a:prstGeom>
        </p:spPr>
      </p:pic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22D44FBD-843F-DF16-CB10-7552843D95BC}"/>
              </a:ext>
            </a:extLst>
          </p:cNvPr>
          <p:cNvSpPr txBox="1"/>
          <p:nvPr/>
        </p:nvSpPr>
        <p:spPr>
          <a:xfrm>
            <a:off x="1208466" y="2652401"/>
            <a:ext cx="120375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青い的を狙って銃で撃ちます。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802305D7-15CE-C2D9-9283-7B5076EED88C}"/>
              </a:ext>
            </a:extLst>
          </p:cNvPr>
          <p:cNvSpPr txBox="1"/>
          <p:nvPr/>
        </p:nvSpPr>
        <p:spPr>
          <a:xfrm>
            <a:off x="87248" y="2676832"/>
            <a:ext cx="115576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赤い的を狙って手裏剣を投げます。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7904</TotalTime>
  <Words>57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296</cp:revision>
  <cp:lastPrinted>2025-03-25T03:23:51Z</cp:lastPrinted>
  <dcterms:created xsi:type="dcterms:W3CDTF">2021-07-06T03:57:40Z</dcterms:created>
  <dcterms:modified xsi:type="dcterms:W3CDTF">2025-04-05T10:30:27Z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