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" name="テキスト ボックス 672">
            <a:extLst>
              <a:ext uri="{FF2B5EF4-FFF2-40B4-BE49-F238E27FC236}">
                <a16:creationId xmlns:a16="http://schemas.microsoft.com/office/drawing/2014/main" id="{126D24DF-BCE9-1AD3-44E4-139124DD6920}"/>
              </a:ext>
            </a:extLst>
          </p:cNvPr>
          <p:cNvSpPr txBox="1"/>
          <p:nvPr/>
        </p:nvSpPr>
        <p:spPr>
          <a:xfrm>
            <a:off x="90091" y="2844118"/>
            <a:ext cx="2213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W1.8×D0.6×H1.8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電源：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100V15A×1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回路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74" name="テキスト ボックス 673">
            <a:extLst>
              <a:ext uri="{FF2B5EF4-FFF2-40B4-BE49-F238E27FC236}">
                <a16:creationId xmlns:a16="http://schemas.microsoft.com/office/drawing/2014/main" id="{864A73BE-0CF5-920B-A390-97434D1F29BD}"/>
              </a:ext>
            </a:extLst>
          </p:cNvPr>
          <p:cNvSpPr txBox="1"/>
          <p:nvPr/>
        </p:nvSpPr>
        <p:spPr>
          <a:xfrm>
            <a:off x="72219" y="107994"/>
            <a:ext cx="23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恐竜シューティング</a:t>
            </a:r>
            <a:endParaRPr lang="en-US" altLang="ja-JP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75" name="図 674">
            <a:extLst>
              <a:ext uri="{FF2B5EF4-FFF2-40B4-BE49-F238E27FC236}">
                <a16:creationId xmlns:a16="http://schemas.microsoft.com/office/drawing/2014/main" id="{FB2A40EC-ED63-00D5-BF21-F654A0FA169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135" y="333375"/>
            <a:ext cx="1542436" cy="1156828"/>
          </a:xfrm>
          <a:prstGeom prst="rect">
            <a:avLst/>
          </a:prstGeom>
        </p:spPr>
      </p:pic>
      <p:sp>
        <p:nvSpPr>
          <p:cNvPr id="676" name="テキスト ボックス 675">
            <a:extLst>
              <a:ext uri="{FF2B5EF4-FFF2-40B4-BE49-F238E27FC236}">
                <a16:creationId xmlns:a16="http://schemas.microsoft.com/office/drawing/2014/main" id="{3A453E85-6AD9-2BF5-491D-5CFA48673A9D}"/>
              </a:ext>
            </a:extLst>
          </p:cNvPr>
          <p:cNvSpPr txBox="1"/>
          <p:nvPr/>
        </p:nvSpPr>
        <p:spPr>
          <a:xfrm>
            <a:off x="90091" y="1631015"/>
            <a:ext cx="2340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回転抽選機の恐竜バーションが新登場です。</a:t>
            </a:r>
          </a:p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鮮やかなバックパネルもセットで付いてきます。</a:t>
            </a:r>
            <a:endParaRPr lang="en-US" altLang="ja-JP" sz="400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fontAlgn="base"/>
            <a:endParaRPr lang="ja-JP" altLang="en-US" sz="400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77" name="テキスト ボックス 676">
            <a:extLst>
              <a:ext uri="{FF2B5EF4-FFF2-40B4-BE49-F238E27FC236}">
                <a16:creationId xmlns:a16="http://schemas.microsoft.com/office/drawing/2014/main" id="{8832DAA2-04B1-9521-FE57-6A784EA8EB6E}"/>
              </a:ext>
            </a:extLst>
          </p:cNvPr>
          <p:cNvSpPr txBox="1"/>
          <p:nvPr/>
        </p:nvSpPr>
        <p:spPr>
          <a:xfrm>
            <a:off x="83602" y="1493516"/>
            <a:ext cx="2068520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好きな恐竜に当てるゲーム！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7926</TotalTime>
  <Words>52</Words>
  <Application>Microsoft Office PowerPoint</Application>
  <PresentationFormat>ユーザー設定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345</cp:revision>
  <cp:lastPrinted>2025-03-25T03:23:51Z</cp:lastPrinted>
  <dcterms:created xsi:type="dcterms:W3CDTF">2021-07-06T03:57:40Z</dcterms:created>
  <dcterms:modified xsi:type="dcterms:W3CDTF">2025-04-05T10:52:50Z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