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9D2549-73AA-40DA-7CF1-6CCDA54F02D6}"/>
              </a:ext>
            </a:extLst>
          </p:cNvPr>
          <p:cNvSpPr txBox="1"/>
          <p:nvPr/>
        </p:nvSpPr>
        <p:spPr>
          <a:xfrm>
            <a:off x="90091" y="2844118"/>
            <a:ext cx="212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W3.6×D4.4×H2.6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C583CD0-BA9B-BBBC-830B-347E1450EAE3}"/>
              </a:ext>
            </a:extLst>
          </p:cNvPr>
          <p:cNvSpPr txBox="1"/>
          <p:nvPr/>
        </p:nvSpPr>
        <p:spPr>
          <a:xfrm>
            <a:off x="72219" y="107994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恐竜ボールプール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581EBF77-BD34-5517-D871-FAF314160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77995"/>
            <a:ext cx="1464196" cy="10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2E8E910-5857-76A9-3D6B-7F0A99CAB013}"/>
              </a:ext>
            </a:extLst>
          </p:cNvPr>
          <p:cNvSpPr txBox="1"/>
          <p:nvPr/>
        </p:nvSpPr>
        <p:spPr>
          <a:xfrm>
            <a:off x="90091" y="1619982"/>
            <a:ext cx="23943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ボールの中にもぐったり、隠れたりして遊んでください。</a:t>
            </a:r>
          </a:p>
          <a:p>
            <a:pPr algn="l" fontAlgn="base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屋根つきでボールが外にこぼれる心配がありません。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B960C4F-5578-0A0C-EC4B-C39E8B637ACA}"/>
              </a:ext>
            </a:extLst>
          </p:cNvPr>
          <p:cNvSpPr txBox="1"/>
          <p:nvPr/>
        </p:nvSpPr>
        <p:spPr>
          <a:xfrm>
            <a:off x="90091" y="1475966"/>
            <a:ext cx="223242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恐竜たちが迎えてくれるボールプール！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ED044B66-2F84-5989-CA62-990B0C760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890" y="1871663"/>
            <a:ext cx="599746" cy="799662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9CC9F3-F352-86DC-B06F-5E805B8ECE37}"/>
              </a:ext>
            </a:extLst>
          </p:cNvPr>
          <p:cNvSpPr txBox="1"/>
          <p:nvPr/>
        </p:nvSpPr>
        <p:spPr>
          <a:xfrm>
            <a:off x="1185145" y="2664281"/>
            <a:ext cx="11952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出入口にシートがあり、ボールがこぼれる心配がありません。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90C8B54-8BA3-231A-EEE9-2C02D4C08025}"/>
              </a:ext>
            </a:extLst>
          </p:cNvPr>
          <p:cNvSpPr txBox="1"/>
          <p:nvPr/>
        </p:nvSpPr>
        <p:spPr>
          <a:xfrm>
            <a:off x="82703" y="2671325"/>
            <a:ext cx="11952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メッシュ屋根付きで、日差しを和らげることができます。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6F9911EA-041A-140F-FB0D-7DDD79A9B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45" y="1871664"/>
            <a:ext cx="599746" cy="7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7837</TotalTime>
  <Words>87</Words>
  <Application>Microsoft Office PowerPoint</Application>
  <PresentationFormat>ユーザー設定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224</cp:revision>
  <cp:lastPrinted>2025-03-25T03:23:51Z</cp:lastPrinted>
  <dcterms:created xsi:type="dcterms:W3CDTF">2021-07-06T03:57:40Z</dcterms:created>
  <dcterms:modified xsi:type="dcterms:W3CDTF">2025-04-01T08:37:11Z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