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5" name="グループ化 534">
            <a:extLst>
              <a:ext uri="{FF2B5EF4-FFF2-40B4-BE49-F238E27FC236}">
                <a16:creationId xmlns:a16="http://schemas.microsoft.com/office/drawing/2014/main" id="{3173F510-D17B-0FCF-B820-42A4799D2113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536" name="AutoShape 2" descr="大理石 (茶)">
              <a:extLst>
                <a:ext uri="{FF2B5EF4-FFF2-40B4-BE49-F238E27FC236}">
                  <a16:creationId xmlns:a16="http://schemas.microsoft.com/office/drawing/2014/main" id="{5C943249-F28A-2233-9308-5AC79F0BC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37" name="AutoShape 6" descr="大理石 (白)">
              <a:extLst>
                <a:ext uri="{FF2B5EF4-FFF2-40B4-BE49-F238E27FC236}">
                  <a16:creationId xmlns:a16="http://schemas.microsoft.com/office/drawing/2014/main" id="{3FF9D800-B9BA-2EBD-B87E-9F75A3E4D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38" name="AutoShape 7">
              <a:extLst>
                <a:ext uri="{FF2B5EF4-FFF2-40B4-BE49-F238E27FC236}">
                  <a16:creationId xmlns:a16="http://schemas.microsoft.com/office/drawing/2014/main" id="{9B969529-AFED-225A-9BBD-9077D15C8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539" name="テキスト ボックス 538">
            <a:extLst>
              <a:ext uri="{FF2B5EF4-FFF2-40B4-BE49-F238E27FC236}">
                <a16:creationId xmlns:a16="http://schemas.microsoft.com/office/drawing/2014/main" id="{DC1C5442-72CA-9F65-6188-7C76B0CA6622}"/>
              </a:ext>
            </a:extLst>
          </p:cNvPr>
          <p:cNvSpPr txBox="1"/>
          <p:nvPr/>
        </p:nvSpPr>
        <p:spPr>
          <a:xfrm>
            <a:off x="90091" y="2855151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サイズ／Ｗ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1.8×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0.9×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1.8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対応人員／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1~2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備考／テーブルはご用意ください。</a:t>
            </a:r>
          </a:p>
        </p:txBody>
      </p:sp>
      <p:pic>
        <p:nvPicPr>
          <p:cNvPr id="540" name="図 539">
            <a:extLst>
              <a:ext uri="{FF2B5EF4-FFF2-40B4-BE49-F238E27FC236}">
                <a16:creationId xmlns:a16="http://schemas.microsoft.com/office/drawing/2014/main" id="{390566F9-2C00-2562-230F-46E7D129E2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703" y="1896015"/>
            <a:ext cx="1042849" cy="782136"/>
          </a:xfrm>
          <a:prstGeom prst="rect">
            <a:avLst/>
          </a:prstGeom>
        </p:spPr>
      </p:pic>
      <p:pic>
        <p:nvPicPr>
          <p:cNvPr id="541" name="図 540">
            <a:extLst>
              <a:ext uri="{FF2B5EF4-FFF2-40B4-BE49-F238E27FC236}">
                <a16:creationId xmlns:a16="http://schemas.microsoft.com/office/drawing/2014/main" id="{5DC0E408-EC2A-68E2-8738-EA17BF515A8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4864" y="1665074"/>
            <a:ext cx="890885" cy="1187847"/>
          </a:xfrm>
          <a:prstGeom prst="rect">
            <a:avLst/>
          </a:prstGeom>
        </p:spPr>
      </p:pic>
      <p:pic>
        <p:nvPicPr>
          <p:cNvPr id="542" name="図 541">
            <a:extLst>
              <a:ext uri="{FF2B5EF4-FFF2-40B4-BE49-F238E27FC236}">
                <a16:creationId xmlns:a16="http://schemas.microsoft.com/office/drawing/2014/main" id="{C6FBBD2A-8165-E013-3DFE-F6E65644989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85" y="333375"/>
            <a:ext cx="1567222" cy="1175417"/>
          </a:xfrm>
          <a:prstGeom prst="rect">
            <a:avLst/>
          </a:prstGeom>
        </p:spPr>
      </p:pic>
      <p:sp>
        <p:nvSpPr>
          <p:cNvPr id="543" name="テキスト ボックス 542">
            <a:extLst>
              <a:ext uri="{FF2B5EF4-FFF2-40B4-BE49-F238E27FC236}">
                <a16:creationId xmlns:a16="http://schemas.microsoft.com/office/drawing/2014/main" id="{4C3B3AEE-B910-8858-0A71-2684F1DDB67B}"/>
              </a:ext>
            </a:extLst>
          </p:cNvPr>
          <p:cNvSpPr txBox="1"/>
          <p:nvPr/>
        </p:nvSpPr>
        <p:spPr>
          <a:xfrm>
            <a:off x="90091" y="1620562"/>
            <a:ext cx="2484438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手裏剣で的を落すゲームです。</a:t>
            </a:r>
          </a:p>
        </p:txBody>
      </p:sp>
      <p:sp>
        <p:nvSpPr>
          <p:cNvPr id="544" name="テキスト ボックス 543">
            <a:extLst>
              <a:ext uri="{FF2B5EF4-FFF2-40B4-BE49-F238E27FC236}">
                <a16:creationId xmlns:a16="http://schemas.microsoft.com/office/drawing/2014/main" id="{01B23D77-F6BA-4907-059A-AE3E6E332871}"/>
              </a:ext>
            </a:extLst>
          </p:cNvPr>
          <p:cNvSpPr txBox="1"/>
          <p:nvPr/>
        </p:nvSpPr>
        <p:spPr>
          <a:xfrm>
            <a:off x="50885" y="143818"/>
            <a:ext cx="23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手裏剣忍者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5" name="テキスト ボックス 544">
            <a:extLst>
              <a:ext uri="{FF2B5EF4-FFF2-40B4-BE49-F238E27FC236}">
                <a16:creationId xmlns:a16="http://schemas.microsoft.com/office/drawing/2014/main" id="{0F5811C0-DCB3-B5CC-A21F-4C355A69ED6B}"/>
              </a:ext>
            </a:extLst>
          </p:cNvPr>
          <p:cNvSpPr txBox="1"/>
          <p:nvPr/>
        </p:nvSpPr>
        <p:spPr>
          <a:xfrm>
            <a:off x="104229" y="1496123"/>
            <a:ext cx="132347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手裏剣で的を倒すゲーム！</a:t>
            </a: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7922</TotalTime>
  <Words>41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329</cp:revision>
  <cp:lastPrinted>2025-03-25T03:23:51Z</cp:lastPrinted>
  <dcterms:created xsi:type="dcterms:W3CDTF">2021-07-06T03:57:40Z</dcterms:created>
  <dcterms:modified xsi:type="dcterms:W3CDTF">2025-04-05T10:48:53Z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